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5"/>
    <p:sldMasterId id="2147483702" r:id="rId6"/>
    <p:sldMasterId id="2147483719" r:id="rId7"/>
  </p:sldMasterIdLst>
  <p:notesMasterIdLst>
    <p:notesMasterId r:id="rId14"/>
  </p:notesMasterIdLst>
  <p:handoutMasterIdLst>
    <p:handoutMasterId r:id="rId15"/>
  </p:handoutMasterIdLst>
  <p:sldIdLst>
    <p:sldId id="645" r:id="rId8"/>
    <p:sldId id="634" r:id="rId9"/>
    <p:sldId id="649" r:id="rId10"/>
    <p:sldId id="647" r:id="rId11"/>
    <p:sldId id="635" r:id="rId12"/>
    <p:sldId id="648" r:id="rId13"/>
  </p:sldIdLst>
  <p:sldSz cx="9144000" cy="6858000" type="screen4x3"/>
  <p:notesSz cx="9942513" cy="681037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845">
          <p15:clr>
            <a:srgbClr val="A4A3A4"/>
          </p15:clr>
        </p15:guide>
        <p15:guide id="3" orient="horz" pos="1298">
          <p15:clr>
            <a:srgbClr val="A4A3A4"/>
          </p15:clr>
        </p15:guide>
        <p15:guide id="4" pos="884">
          <p15:clr>
            <a:srgbClr val="A4A3A4"/>
          </p15:clr>
        </p15:guide>
        <p15:guide id="5" pos="5424">
          <p15:clr>
            <a:srgbClr val="A4A3A4"/>
          </p15:clr>
        </p15:guide>
        <p15:guide id="6" pos="3833">
          <p15:clr>
            <a:srgbClr val="A4A3A4"/>
          </p15:clr>
        </p15:guide>
        <p15:guide id="7" pos="12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 userDrawn="1">
          <p15:clr>
            <a:srgbClr val="A4A3A4"/>
          </p15:clr>
        </p15:guide>
        <p15:guide id="2" pos="313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clrMode="gray"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616F"/>
    <a:srgbClr val="F4B183"/>
    <a:srgbClr val="980E1C"/>
    <a:srgbClr val="119F22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F3740-8589-426D-9794-243438B31257}" v="9041" dt="2019-05-13T06:47:44.801"/>
    <p1510:client id="{D05C3266-51AB-E59E-A5D1-3023DEA673DB}" v="3" dt="2020-12-03T20:07:21.419"/>
    <p1510:client id="{D756CE0F-7885-CEED-8D35-C34E7CF57A88}" v="212" dt="2020-11-25T08:29:03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80" autoAdjust="0"/>
    <p:restoredTop sz="94493" autoAdjust="0"/>
  </p:normalViewPr>
  <p:slideViewPr>
    <p:cSldViewPr snapToGrid="0">
      <p:cViewPr varScale="1">
        <p:scale>
          <a:sx n="53" d="100"/>
          <a:sy n="53" d="100"/>
        </p:scale>
        <p:origin x="835" y="43"/>
      </p:cViewPr>
      <p:guideLst>
        <p:guide orient="horz" pos="4065"/>
        <p:guide orient="horz" pos="845"/>
        <p:guide orient="horz" pos="1298"/>
        <p:guide pos="884"/>
        <p:guide pos="5424"/>
        <p:guide pos="3833"/>
        <p:guide pos="12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1579" y="475"/>
      </p:cViewPr>
      <p:guideLst>
        <p:guide orient="horz" pos="2145"/>
        <p:guide pos="31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8423" cy="340519"/>
          </a:xfrm>
          <a:prstGeom prst="rect">
            <a:avLst/>
          </a:prstGeom>
        </p:spPr>
        <p:txBody>
          <a:bodyPr vert="horz" lIns="91432" tIns="45717" rIns="91432" bIns="45717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3" cy="340519"/>
          </a:xfrm>
          <a:prstGeom prst="rect">
            <a:avLst/>
          </a:prstGeom>
        </p:spPr>
        <p:txBody>
          <a:bodyPr vert="horz" lIns="91432" tIns="45717" rIns="91432" bIns="45717" rtlCol="0"/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6468675"/>
            <a:ext cx="4308423" cy="340519"/>
          </a:xfrm>
          <a:prstGeom prst="rect">
            <a:avLst/>
          </a:prstGeom>
        </p:spPr>
        <p:txBody>
          <a:bodyPr vert="horz" lIns="91432" tIns="45717" rIns="91432" bIns="45717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 hidden="1"/>
          <p:cNvSpPr>
            <a:spLocks noGrp="1"/>
          </p:cNvSpPr>
          <p:nvPr>
            <p:ph type="sldNum" sz="quarter" idx="3"/>
          </p:nvPr>
        </p:nvSpPr>
        <p:spPr>
          <a:xfrm>
            <a:off x="5631790" y="6468675"/>
            <a:ext cx="4308423" cy="340519"/>
          </a:xfrm>
          <a:prstGeom prst="rect">
            <a:avLst/>
          </a:prstGeom>
        </p:spPr>
        <p:txBody>
          <a:bodyPr vert="horz" lIns="91432" tIns="45717" rIns="91432" bIns="45717" rtlCol="0" anchor="b"/>
          <a:lstStyle>
            <a:lvl1pPr algn="r">
              <a:defRPr sz="1200"/>
            </a:lvl1pPr>
          </a:lstStyle>
          <a:p>
            <a:fld id="{E667C337-BE69-40D5-A2C3-B572D8434EA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7937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8423" cy="340519"/>
          </a:xfrm>
          <a:prstGeom prst="rect">
            <a:avLst/>
          </a:prstGeom>
        </p:spPr>
        <p:txBody>
          <a:bodyPr vert="horz" lIns="91432" tIns="45717" rIns="91432" bIns="45717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3" cy="340519"/>
          </a:xfrm>
          <a:prstGeom prst="rect">
            <a:avLst/>
          </a:prstGeom>
        </p:spPr>
        <p:txBody>
          <a:bodyPr vert="horz" lIns="91432" tIns="45717" rIns="91432" bIns="45717" rtlCol="0"/>
          <a:lstStyle>
            <a:lvl1pPr algn="r">
              <a:defRPr sz="1200"/>
            </a:lvl1pPr>
          </a:lstStyle>
          <a:p>
            <a:r>
              <a:rPr lang="nl-NL"/>
              <a:t>13 February 2019</a:t>
            </a:r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5187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7" rIns="91432" bIns="45717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94252" y="3234930"/>
            <a:ext cx="7954010" cy="3064669"/>
          </a:xfrm>
          <a:prstGeom prst="rect">
            <a:avLst/>
          </a:prstGeom>
        </p:spPr>
        <p:txBody>
          <a:bodyPr vert="horz" lIns="91432" tIns="45717" rIns="91432" bIns="45717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6468675"/>
            <a:ext cx="4308423" cy="340519"/>
          </a:xfrm>
          <a:prstGeom prst="rect">
            <a:avLst/>
          </a:prstGeom>
        </p:spPr>
        <p:txBody>
          <a:bodyPr vert="horz" lIns="91432" tIns="45717" rIns="91432" bIns="45717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631790" y="6468675"/>
            <a:ext cx="4308423" cy="340519"/>
          </a:xfrm>
          <a:prstGeom prst="rect">
            <a:avLst/>
          </a:prstGeom>
        </p:spPr>
        <p:txBody>
          <a:bodyPr vert="horz" lIns="91432" tIns="45717" rIns="91432" bIns="45717" rtlCol="0" anchor="b"/>
          <a:lstStyle>
            <a:lvl1pPr algn="r">
              <a:defRPr sz="1200"/>
            </a:lvl1pPr>
          </a:lstStyle>
          <a:p>
            <a:fld id="{801935DF-413D-4C75-8A60-925A728E0BB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766074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43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3" name="Groep 2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 userDrawn="1">
            <p:ph type="pic" sz="quarter" idx="10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32192"/>
            <a:ext cx="9143245" cy="152387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9726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0" y="6390853"/>
            <a:ext cx="9143622" cy="46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Afbeelding 3" descr="tno_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2002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6486" y="2199600"/>
            <a:ext cx="8054114" cy="4182150"/>
          </a:xfrm>
          <a:solidFill>
            <a:srgbClr val="FFFFFF"/>
          </a:solidFill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13 February 2019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43847EF-183E-4ADB-9B43-C807EF455660}" type="slidenum">
              <a:rPr lang="en-GB" smtClean="0"/>
              <a:pPr/>
              <a:t>‹#›</a:t>
            </a:fld>
            <a:r>
              <a:rPr lang="en-GB" dirty="0"/>
              <a:t> | Modelling and Linking Guide 2019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8679234" y="65628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-7200" y="2200275"/>
            <a:ext cx="9158400" cy="4190578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35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5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Rechthoek 11"/>
          <p:cNvSpPr/>
          <p:nvPr userDrawn="1"/>
        </p:nvSpPr>
        <p:spPr>
          <a:xfrm>
            <a:off x="561777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654540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70" name="Afbeelding 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064" y="1280811"/>
            <a:ext cx="34612" cy="126000"/>
          </a:xfrm>
          <a:prstGeom prst="rect">
            <a:avLst/>
          </a:prstGeom>
        </p:spPr>
      </p:pic>
      <p:sp>
        <p:nvSpPr>
          <p:cNvPr id="71" name="Rechthoek 70"/>
          <p:cNvSpPr/>
          <p:nvPr userDrawn="1"/>
        </p:nvSpPr>
        <p:spPr>
          <a:xfrm>
            <a:off x="2226469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2319232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3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2319232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74" name="Afbeelding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756" y="1280811"/>
            <a:ext cx="34612" cy="126000"/>
          </a:xfrm>
          <a:prstGeom prst="rect">
            <a:avLst/>
          </a:prstGeom>
        </p:spPr>
      </p:pic>
      <p:sp>
        <p:nvSpPr>
          <p:cNvPr id="75" name="Rechthoek 74"/>
          <p:cNvSpPr/>
          <p:nvPr userDrawn="1"/>
        </p:nvSpPr>
        <p:spPr>
          <a:xfrm>
            <a:off x="388900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398176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7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398176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78" name="Afbeelding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1290" y="1280811"/>
            <a:ext cx="34612" cy="126000"/>
          </a:xfrm>
          <a:prstGeom prst="rect">
            <a:avLst/>
          </a:prstGeom>
        </p:spPr>
      </p:pic>
      <p:sp>
        <p:nvSpPr>
          <p:cNvPr id="79" name="Rechthoek 78"/>
          <p:cNvSpPr/>
          <p:nvPr userDrawn="1"/>
        </p:nvSpPr>
        <p:spPr>
          <a:xfrm>
            <a:off x="5550520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5643283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1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5643283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82" name="Afbeelding 8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807" y="1280811"/>
            <a:ext cx="34612" cy="126000"/>
          </a:xfrm>
          <a:prstGeom prst="rect">
            <a:avLst/>
          </a:prstGeom>
        </p:spPr>
      </p:pic>
      <p:sp>
        <p:nvSpPr>
          <p:cNvPr id="83" name="Rechthoek 82"/>
          <p:cNvSpPr/>
          <p:nvPr userDrawn="1"/>
        </p:nvSpPr>
        <p:spPr>
          <a:xfrm>
            <a:off x="721176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730452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5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730452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86" name="Afbeelding 8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050" y="1280811"/>
            <a:ext cx="34612" cy="126000"/>
          </a:xfrm>
          <a:prstGeom prst="rect">
            <a:avLst/>
          </a:prstGeom>
        </p:spPr>
      </p:pic>
      <p:sp>
        <p:nvSpPr>
          <p:cNvPr id="87" name="Rechthoek 86"/>
          <p:cNvSpPr/>
          <p:nvPr userDrawn="1"/>
        </p:nvSpPr>
        <p:spPr>
          <a:xfrm>
            <a:off x="564952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57715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9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657715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90" name="Afbeelding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239" y="3046735"/>
            <a:ext cx="34612" cy="126000"/>
          </a:xfrm>
          <a:prstGeom prst="rect">
            <a:avLst/>
          </a:prstGeom>
        </p:spPr>
      </p:pic>
      <p:sp>
        <p:nvSpPr>
          <p:cNvPr id="91" name="Rechthoek 90"/>
          <p:cNvSpPr/>
          <p:nvPr userDrawn="1"/>
        </p:nvSpPr>
        <p:spPr>
          <a:xfrm>
            <a:off x="2229644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2322407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3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2322407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94" name="Afbeelding 9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931" y="3046735"/>
            <a:ext cx="34612" cy="126000"/>
          </a:xfrm>
          <a:prstGeom prst="rect">
            <a:avLst/>
          </a:prstGeom>
        </p:spPr>
      </p:pic>
      <p:sp>
        <p:nvSpPr>
          <p:cNvPr id="95" name="Rechthoek 94"/>
          <p:cNvSpPr/>
          <p:nvPr userDrawn="1"/>
        </p:nvSpPr>
        <p:spPr>
          <a:xfrm>
            <a:off x="389217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98494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7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398494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98" name="Afbeelding 9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465" y="3046735"/>
            <a:ext cx="34612" cy="126000"/>
          </a:xfrm>
          <a:prstGeom prst="rect">
            <a:avLst/>
          </a:prstGeom>
        </p:spPr>
      </p:pic>
      <p:sp>
        <p:nvSpPr>
          <p:cNvPr id="99" name="Rechthoek 98"/>
          <p:cNvSpPr/>
          <p:nvPr userDrawn="1"/>
        </p:nvSpPr>
        <p:spPr>
          <a:xfrm>
            <a:off x="5553695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5646458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1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5646458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02" name="Afbeelding 10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982" y="3046735"/>
            <a:ext cx="34612" cy="126000"/>
          </a:xfrm>
          <a:prstGeom prst="rect">
            <a:avLst/>
          </a:prstGeom>
        </p:spPr>
      </p:pic>
      <p:sp>
        <p:nvSpPr>
          <p:cNvPr id="103" name="Rechthoek 102"/>
          <p:cNvSpPr/>
          <p:nvPr userDrawn="1"/>
        </p:nvSpPr>
        <p:spPr>
          <a:xfrm>
            <a:off x="721493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730770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5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730770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06" name="Afbeelding 10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225" y="3046735"/>
            <a:ext cx="34612" cy="126000"/>
          </a:xfrm>
          <a:prstGeom prst="rect">
            <a:avLst/>
          </a:prstGeom>
        </p:spPr>
      </p:pic>
      <p:sp>
        <p:nvSpPr>
          <p:cNvPr id="107" name="Rechthoek 106"/>
          <p:cNvSpPr/>
          <p:nvPr userDrawn="1"/>
        </p:nvSpPr>
        <p:spPr>
          <a:xfrm>
            <a:off x="569144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661907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9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661907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10" name="Afbeelding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431" y="4804519"/>
            <a:ext cx="34612" cy="126000"/>
          </a:xfrm>
          <a:prstGeom prst="rect">
            <a:avLst/>
          </a:prstGeom>
        </p:spPr>
      </p:pic>
      <p:sp>
        <p:nvSpPr>
          <p:cNvPr id="111" name="Rechthoek 110"/>
          <p:cNvSpPr/>
          <p:nvPr userDrawn="1"/>
        </p:nvSpPr>
        <p:spPr>
          <a:xfrm>
            <a:off x="2233836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2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2326599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3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2326599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14" name="Afbeelding 1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123" y="4804519"/>
            <a:ext cx="34612" cy="126000"/>
          </a:xfrm>
          <a:prstGeom prst="rect">
            <a:avLst/>
          </a:prstGeom>
        </p:spPr>
      </p:pic>
      <p:sp>
        <p:nvSpPr>
          <p:cNvPr id="115" name="Rechthoek 114"/>
          <p:cNvSpPr/>
          <p:nvPr userDrawn="1"/>
        </p:nvSpPr>
        <p:spPr>
          <a:xfrm>
            <a:off x="389637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398913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7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398913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18" name="Afbeelding 1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657" y="4804519"/>
            <a:ext cx="34612" cy="126000"/>
          </a:xfrm>
          <a:prstGeom prst="rect">
            <a:avLst/>
          </a:prstGeom>
        </p:spPr>
      </p:pic>
      <p:sp>
        <p:nvSpPr>
          <p:cNvPr id="119" name="Rechthoek 118"/>
          <p:cNvSpPr/>
          <p:nvPr userDrawn="1"/>
        </p:nvSpPr>
        <p:spPr>
          <a:xfrm>
            <a:off x="5557887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5650650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1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5650650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22" name="Afbeelding 1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174" y="4804519"/>
            <a:ext cx="34612" cy="126000"/>
          </a:xfrm>
          <a:prstGeom prst="rect">
            <a:avLst/>
          </a:prstGeom>
        </p:spPr>
      </p:pic>
      <p:sp>
        <p:nvSpPr>
          <p:cNvPr id="123" name="Rechthoek 122"/>
          <p:cNvSpPr/>
          <p:nvPr userDrawn="1"/>
        </p:nvSpPr>
        <p:spPr>
          <a:xfrm>
            <a:off x="721913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731189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5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731189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26" name="Afbeelding 1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417" y="4804519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r>
              <a:rPr lang="en-GB" dirty="0"/>
              <a:t>13 February 2019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fld id="{710B0937-7164-4C99-8E42-87F9868A6B87}" type="slidenum">
              <a:rPr lang="en-GB" smtClean="0"/>
              <a:pPr/>
              <a:t>‹#›</a:t>
            </a:fld>
            <a:r>
              <a:rPr lang="en-GB" dirty="0"/>
              <a:t> | Modelling and Linking Guide 2019</a:t>
            </a:r>
          </a:p>
        </p:txBody>
      </p:sp>
    </p:spTree>
    <p:extLst>
      <p:ext uri="{BB962C8B-B14F-4D97-AF65-F5344CB8AC3E}">
        <p14:creationId xmlns:p14="http://schemas.microsoft.com/office/powerpoint/2010/main" val="3296008366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6" name="Rechthoek 65"/>
          <p:cNvSpPr/>
          <p:nvPr userDrawn="1"/>
        </p:nvSpPr>
        <p:spPr>
          <a:xfrm>
            <a:off x="561777" y="1192928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7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6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654540" y="1799471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69" name="Afbeelding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46" y="1280811"/>
            <a:ext cx="34612" cy="126000"/>
          </a:xfrm>
          <a:prstGeom prst="rect">
            <a:avLst/>
          </a:prstGeom>
        </p:spPr>
      </p:pic>
      <p:sp>
        <p:nvSpPr>
          <p:cNvPr id="150" name="Rechthoek 149"/>
          <p:cNvSpPr/>
          <p:nvPr userDrawn="1"/>
        </p:nvSpPr>
        <p:spPr>
          <a:xfrm>
            <a:off x="3320306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413069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2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3413069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53" name="Afbeelding 15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75" y="1284635"/>
            <a:ext cx="34612" cy="126000"/>
          </a:xfrm>
          <a:prstGeom prst="rect">
            <a:avLst/>
          </a:prstGeom>
        </p:spPr>
      </p:pic>
      <p:sp>
        <p:nvSpPr>
          <p:cNvPr id="154" name="Rechthoek 153"/>
          <p:cNvSpPr/>
          <p:nvPr userDrawn="1"/>
        </p:nvSpPr>
        <p:spPr>
          <a:xfrm>
            <a:off x="6080190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5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172953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6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6172953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57" name="Afbeelding 15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159" y="1284635"/>
            <a:ext cx="34612" cy="126000"/>
          </a:xfrm>
          <a:prstGeom prst="rect">
            <a:avLst/>
          </a:prstGeom>
        </p:spPr>
      </p:pic>
      <p:sp>
        <p:nvSpPr>
          <p:cNvPr id="158" name="Rechthoek 157"/>
          <p:cNvSpPr/>
          <p:nvPr userDrawn="1"/>
        </p:nvSpPr>
        <p:spPr>
          <a:xfrm>
            <a:off x="567110" y="295986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9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659873" y="303550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0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659873" y="356641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61" name="Afbeelding 16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079" y="3047752"/>
            <a:ext cx="34612" cy="126000"/>
          </a:xfrm>
          <a:prstGeom prst="rect">
            <a:avLst/>
          </a:prstGeom>
        </p:spPr>
      </p:pic>
      <p:sp>
        <p:nvSpPr>
          <p:cNvPr id="162" name="Rechthoek 161"/>
          <p:cNvSpPr/>
          <p:nvPr userDrawn="1"/>
        </p:nvSpPr>
        <p:spPr>
          <a:xfrm>
            <a:off x="3325639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3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418402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4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3418402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65" name="Afbeelding 1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608" y="3051576"/>
            <a:ext cx="34612" cy="126000"/>
          </a:xfrm>
          <a:prstGeom prst="rect">
            <a:avLst/>
          </a:prstGeom>
        </p:spPr>
      </p:pic>
      <p:sp>
        <p:nvSpPr>
          <p:cNvPr id="166" name="Rechthoek 165"/>
          <p:cNvSpPr/>
          <p:nvPr userDrawn="1"/>
        </p:nvSpPr>
        <p:spPr>
          <a:xfrm>
            <a:off x="6085523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7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78286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8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6178286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69" name="Afbeelding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92" y="3051576"/>
            <a:ext cx="34612" cy="126000"/>
          </a:xfrm>
          <a:prstGeom prst="rect">
            <a:avLst/>
          </a:prstGeom>
        </p:spPr>
      </p:pic>
      <p:sp>
        <p:nvSpPr>
          <p:cNvPr id="170" name="Rechthoek 169"/>
          <p:cNvSpPr/>
          <p:nvPr userDrawn="1"/>
        </p:nvSpPr>
        <p:spPr>
          <a:xfrm>
            <a:off x="570285" y="471561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663048" y="479125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2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663048" y="532216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73" name="Afbeelding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254" y="4803502"/>
            <a:ext cx="34612" cy="126000"/>
          </a:xfrm>
          <a:prstGeom prst="rect">
            <a:avLst/>
          </a:prstGeom>
        </p:spPr>
      </p:pic>
      <p:sp>
        <p:nvSpPr>
          <p:cNvPr id="174" name="Rechthoek 173"/>
          <p:cNvSpPr/>
          <p:nvPr userDrawn="1"/>
        </p:nvSpPr>
        <p:spPr>
          <a:xfrm>
            <a:off x="3328814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5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421577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6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3421577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77" name="Afbeelding 17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783" y="4807326"/>
            <a:ext cx="34612" cy="126000"/>
          </a:xfrm>
          <a:prstGeom prst="rect">
            <a:avLst/>
          </a:prstGeom>
        </p:spPr>
      </p:pic>
      <p:sp>
        <p:nvSpPr>
          <p:cNvPr id="178" name="Rechthoek 177"/>
          <p:cNvSpPr/>
          <p:nvPr userDrawn="1"/>
        </p:nvSpPr>
        <p:spPr>
          <a:xfrm>
            <a:off x="6088698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9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6181461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0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6181461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81" name="Afbeelding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667" y="4807326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en-GB" dirty="0"/>
              <a:t>13 February 2019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fld id="{E8571AE0-BFB9-4019-AC5E-FB136999131A}" type="slidenum">
              <a:rPr lang="en-GB" smtClean="0"/>
              <a:pPr/>
              <a:t>‹#›</a:t>
            </a:fld>
            <a:r>
              <a:rPr lang="en-GB" dirty="0"/>
              <a:t> | Modelling and Linking Guide 2019</a:t>
            </a:r>
          </a:p>
        </p:txBody>
      </p:sp>
    </p:spTree>
    <p:extLst>
      <p:ext uri="{BB962C8B-B14F-4D97-AF65-F5344CB8AC3E}">
        <p14:creationId xmlns:p14="http://schemas.microsoft.com/office/powerpoint/2010/main" val="1500791170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6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12"/>
          <p:cNvSpPr>
            <a:spLocks noGrp="1"/>
          </p:cNvSpPr>
          <p:nvPr>
            <p:ph type="body" sz="quarter" idx="10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7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13 February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42042CF-FE51-46AE-8050-7E80F0C0442F}" type="slidenum">
              <a:rPr lang="en-GB" smtClean="0"/>
              <a:pPr/>
              <a:t>‹#›</a:t>
            </a:fld>
            <a:r>
              <a:rPr lang="en-GB" dirty="0"/>
              <a:t> | Modelling and Linking Guide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25485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89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ext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29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6486" y="2199600"/>
            <a:ext cx="8054114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noProof="0" dirty="0"/>
              <a:t>05 May 2019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BD20643-6248-4335-9CA7-6F54C31F7649}" type="slidenum">
              <a:rPr lang="en-GB" smtClean="0"/>
              <a:pPr/>
              <a:t>‹#›</a:t>
            </a:fld>
            <a:r>
              <a:rPr lang="en-GB" dirty="0"/>
              <a:t> | Semantic Modelling &amp; Linking Standard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512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1" name="Afbeelding 10" descr="pijltje_terug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8"/>
            <a:ext cx="69230" cy="144000"/>
          </a:xfrm>
          <a:prstGeom prst="rect">
            <a:avLst/>
          </a:prstGeom>
        </p:spPr>
      </p:pic>
      <p:sp>
        <p:nvSpPr>
          <p:cNvPr id="7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0" y="2204864"/>
            <a:ext cx="9144000" cy="41764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5804819"/>
      </p:ext>
    </p:extLst>
  </p:cSld>
  <p:clrMapOvr>
    <a:masterClrMapping/>
  </p:clrMapOvr>
  <p:transition spd="slow">
    <p:fade thruBlk="1"/>
  </p:transition>
  <p:hf sldNum="0"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6486" y="2199600"/>
            <a:ext cx="4014000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05 May 2019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2540E139-5693-4243-98BD-824390DCD8FD}" type="slidenum">
              <a:rPr lang="en-GB" smtClean="0"/>
              <a:pPr/>
              <a:t>‹#›</a:t>
            </a:fld>
            <a:r>
              <a:rPr lang="en-GB" dirty="0"/>
              <a:t> | Semantic Modelling &amp; Linking Standard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4932000" y="2206800"/>
            <a:ext cx="3672448" cy="4182150"/>
          </a:xfrm>
        </p:spPr>
        <p:txBody>
          <a:bodyPr/>
          <a:lstStyle>
            <a:lvl1pPr marL="0" indent="0">
              <a:buSzPct val="100000"/>
              <a:buFontTx/>
              <a:buNone/>
              <a:defRPr baseline="0"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7025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ep 1"/>
          <p:cNvGrpSpPr/>
          <p:nvPr userDrawn="1"/>
        </p:nvGrpSpPr>
        <p:grpSpPr>
          <a:xfrm>
            <a:off x="539552" y="900233"/>
            <a:ext cx="54120" cy="3028186"/>
            <a:chOff x="539552" y="900233"/>
            <a:chExt cx="54120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 descr="timeline_pijl_wi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552" y="3730419"/>
              <a:ext cx="54120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9433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3818"/>
            <a:ext cx="9144000" cy="274319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539800" y="900233"/>
            <a:ext cx="53624" cy="3028186"/>
            <a:chOff x="539800" y="900233"/>
            <a:chExt cx="53624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800" y="3730419"/>
              <a:ext cx="53624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 userDrawn="1"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697037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12" name="Groep 11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>
            <p:ph type="pic" sz="quarter" idx="10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29144"/>
            <a:ext cx="9143245" cy="158483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314573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3" name="Groep 2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 userDrawn="1">
            <p:ph type="pic" sz="quarter" idx="10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32192"/>
            <a:ext cx="9143245" cy="152387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43238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0" y="6390853"/>
            <a:ext cx="9143622" cy="463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Afbeelding 3" descr="tno_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2002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6486" y="2199600"/>
            <a:ext cx="8054114" cy="4182150"/>
          </a:xfrm>
          <a:solidFill>
            <a:srgbClr val="FFFFFF"/>
          </a:solidFill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05 May 2019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94B55C1-520A-43EC-9F10-0798F4A902BB}" type="slidenum">
              <a:rPr lang="en-GB" smtClean="0"/>
              <a:pPr/>
              <a:t>‹#›</a:t>
            </a:fld>
            <a:r>
              <a:rPr lang="en-GB" dirty="0"/>
              <a:t> | Semantic Modelling &amp; Linking Standard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8679234" y="6562800"/>
            <a:ext cx="69230" cy="1439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-7200" y="2200275"/>
            <a:ext cx="9158400" cy="4190578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89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5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Rechthoek 11"/>
          <p:cNvSpPr/>
          <p:nvPr userDrawn="1"/>
        </p:nvSpPr>
        <p:spPr>
          <a:xfrm>
            <a:off x="561777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654540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70" name="Afbeelding 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064" y="1280811"/>
            <a:ext cx="34612" cy="126000"/>
          </a:xfrm>
          <a:prstGeom prst="rect">
            <a:avLst/>
          </a:prstGeom>
        </p:spPr>
      </p:pic>
      <p:sp>
        <p:nvSpPr>
          <p:cNvPr id="71" name="Rechthoek 70"/>
          <p:cNvSpPr/>
          <p:nvPr userDrawn="1"/>
        </p:nvSpPr>
        <p:spPr>
          <a:xfrm>
            <a:off x="2226469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2319232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3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2319232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74" name="Afbeelding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756" y="1280811"/>
            <a:ext cx="34612" cy="126000"/>
          </a:xfrm>
          <a:prstGeom prst="rect">
            <a:avLst/>
          </a:prstGeom>
        </p:spPr>
      </p:pic>
      <p:sp>
        <p:nvSpPr>
          <p:cNvPr id="75" name="Rechthoek 74"/>
          <p:cNvSpPr/>
          <p:nvPr userDrawn="1"/>
        </p:nvSpPr>
        <p:spPr>
          <a:xfrm>
            <a:off x="388900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398176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77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398176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78" name="Afbeelding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1290" y="1280811"/>
            <a:ext cx="34612" cy="126000"/>
          </a:xfrm>
          <a:prstGeom prst="rect">
            <a:avLst/>
          </a:prstGeom>
        </p:spPr>
      </p:pic>
      <p:sp>
        <p:nvSpPr>
          <p:cNvPr id="79" name="Rechthoek 78"/>
          <p:cNvSpPr/>
          <p:nvPr userDrawn="1"/>
        </p:nvSpPr>
        <p:spPr>
          <a:xfrm>
            <a:off x="5550520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5643283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1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5643283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82" name="Afbeelding 8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807" y="1280811"/>
            <a:ext cx="34612" cy="126000"/>
          </a:xfrm>
          <a:prstGeom prst="rect">
            <a:avLst/>
          </a:prstGeom>
        </p:spPr>
      </p:pic>
      <p:sp>
        <p:nvSpPr>
          <p:cNvPr id="83" name="Rechthoek 82"/>
          <p:cNvSpPr/>
          <p:nvPr userDrawn="1"/>
        </p:nvSpPr>
        <p:spPr>
          <a:xfrm>
            <a:off x="7211763" y="1192928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7304526" y="1268565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5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7304526" y="1799471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86" name="Afbeelding 8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050" y="1280811"/>
            <a:ext cx="34612" cy="126000"/>
          </a:xfrm>
          <a:prstGeom prst="rect">
            <a:avLst/>
          </a:prstGeom>
        </p:spPr>
      </p:pic>
      <p:sp>
        <p:nvSpPr>
          <p:cNvPr id="87" name="Rechthoek 86"/>
          <p:cNvSpPr/>
          <p:nvPr userDrawn="1"/>
        </p:nvSpPr>
        <p:spPr>
          <a:xfrm>
            <a:off x="564952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57715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89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657715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90" name="Afbeelding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239" y="3046735"/>
            <a:ext cx="34612" cy="126000"/>
          </a:xfrm>
          <a:prstGeom prst="rect">
            <a:avLst/>
          </a:prstGeom>
        </p:spPr>
      </p:pic>
      <p:sp>
        <p:nvSpPr>
          <p:cNvPr id="91" name="Rechthoek 90"/>
          <p:cNvSpPr/>
          <p:nvPr userDrawn="1"/>
        </p:nvSpPr>
        <p:spPr>
          <a:xfrm>
            <a:off x="2229644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2322407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3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2322407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94" name="Afbeelding 9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931" y="3046735"/>
            <a:ext cx="34612" cy="126000"/>
          </a:xfrm>
          <a:prstGeom prst="rect">
            <a:avLst/>
          </a:prstGeom>
        </p:spPr>
      </p:pic>
      <p:sp>
        <p:nvSpPr>
          <p:cNvPr id="95" name="Rechthoek 94"/>
          <p:cNvSpPr/>
          <p:nvPr userDrawn="1"/>
        </p:nvSpPr>
        <p:spPr>
          <a:xfrm>
            <a:off x="389217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98494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7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398494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98" name="Afbeelding 9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465" y="3046735"/>
            <a:ext cx="34612" cy="126000"/>
          </a:xfrm>
          <a:prstGeom prst="rect">
            <a:avLst/>
          </a:prstGeom>
        </p:spPr>
      </p:pic>
      <p:sp>
        <p:nvSpPr>
          <p:cNvPr id="99" name="Rechthoek 98"/>
          <p:cNvSpPr/>
          <p:nvPr userDrawn="1"/>
        </p:nvSpPr>
        <p:spPr>
          <a:xfrm>
            <a:off x="5553695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5646458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1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5646458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02" name="Afbeelding 10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982" y="3046735"/>
            <a:ext cx="34612" cy="126000"/>
          </a:xfrm>
          <a:prstGeom prst="rect">
            <a:avLst/>
          </a:prstGeom>
        </p:spPr>
      </p:pic>
      <p:sp>
        <p:nvSpPr>
          <p:cNvPr id="103" name="Rechthoek 102"/>
          <p:cNvSpPr/>
          <p:nvPr userDrawn="1"/>
        </p:nvSpPr>
        <p:spPr>
          <a:xfrm>
            <a:off x="7214938" y="2958852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7307701" y="3034489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5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7307701" y="3565395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06" name="Afbeelding 10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225" y="3046735"/>
            <a:ext cx="34612" cy="126000"/>
          </a:xfrm>
          <a:prstGeom prst="rect">
            <a:avLst/>
          </a:prstGeom>
        </p:spPr>
      </p:pic>
      <p:sp>
        <p:nvSpPr>
          <p:cNvPr id="107" name="Rechthoek 106"/>
          <p:cNvSpPr/>
          <p:nvPr userDrawn="1"/>
        </p:nvSpPr>
        <p:spPr>
          <a:xfrm>
            <a:off x="569144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661907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9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661907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10" name="Afbeelding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431" y="4804519"/>
            <a:ext cx="34612" cy="126000"/>
          </a:xfrm>
          <a:prstGeom prst="rect">
            <a:avLst/>
          </a:prstGeom>
        </p:spPr>
      </p:pic>
      <p:sp>
        <p:nvSpPr>
          <p:cNvPr id="111" name="Rechthoek 110"/>
          <p:cNvSpPr/>
          <p:nvPr userDrawn="1"/>
        </p:nvSpPr>
        <p:spPr>
          <a:xfrm>
            <a:off x="2233836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2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2326599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3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2326599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14" name="Afbeelding 1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123" y="4804519"/>
            <a:ext cx="34612" cy="126000"/>
          </a:xfrm>
          <a:prstGeom prst="rect">
            <a:avLst/>
          </a:prstGeom>
        </p:spPr>
      </p:pic>
      <p:sp>
        <p:nvSpPr>
          <p:cNvPr id="115" name="Rechthoek 114"/>
          <p:cNvSpPr/>
          <p:nvPr userDrawn="1"/>
        </p:nvSpPr>
        <p:spPr>
          <a:xfrm>
            <a:off x="389637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398913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7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398913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18" name="Afbeelding 1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657" y="4804519"/>
            <a:ext cx="34612" cy="126000"/>
          </a:xfrm>
          <a:prstGeom prst="rect">
            <a:avLst/>
          </a:prstGeom>
        </p:spPr>
      </p:pic>
      <p:sp>
        <p:nvSpPr>
          <p:cNvPr id="119" name="Rechthoek 118"/>
          <p:cNvSpPr/>
          <p:nvPr userDrawn="1"/>
        </p:nvSpPr>
        <p:spPr>
          <a:xfrm>
            <a:off x="5557887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5650650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1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5650650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22" name="Afbeelding 1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174" y="4804519"/>
            <a:ext cx="34612" cy="126000"/>
          </a:xfrm>
          <a:prstGeom prst="rect">
            <a:avLst/>
          </a:prstGeom>
        </p:spPr>
      </p:pic>
      <p:sp>
        <p:nvSpPr>
          <p:cNvPr id="123" name="Rechthoek 122"/>
          <p:cNvSpPr/>
          <p:nvPr userDrawn="1"/>
        </p:nvSpPr>
        <p:spPr>
          <a:xfrm>
            <a:off x="7219130" y="4716636"/>
            <a:ext cx="1418085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7311893" y="4792273"/>
            <a:ext cx="1152128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25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7311893" y="5323179"/>
            <a:ext cx="1224136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26" name="Afbeelding 1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417" y="4804519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r>
              <a:rPr lang="en-GB" dirty="0"/>
              <a:t>05 May 2019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fld id="{84142935-4B72-427A-B666-A39D86599283}" type="slidenum">
              <a:rPr lang="en-GB" smtClean="0"/>
              <a:pPr/>
              <a:t>‹#›</a:t>
            </a:fld>
            <a:r>
              <a:rPr lang="en-GB" dirty="0"/>
              <a:t> | Semantic Modelling &amp; Linking Standard</a:t>
            </a:r>
          </a:p>
        </p:txBody>
      </p:sp>
    </p:spTree>
    <p:extLst>
      <p:ext uri="{BB962C8B-B14F-4D97-AF65-F5344CB8AC3E}">
        <p14:creationId xmlns:p14="http://schemas.microsoft.com/office/powerpoint/2010/main" val="2561582779"/>
      </p:ext>
    </p:extLst>
  </p:cSld>
  <p:clrMapOvr>
    <a:masterClrMapping/>
  </p:clrMapOvr>
  <p:transition spd="slow">
    <p:fade thruBlk="1"/>
  </p:transition>
  <p:hf sldNum="0"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6" name="Rechthoek 65"/>
          <p:cNvSpPr/>
          <p:nvPr userDrawn="1"/>
        </p:nvSpPr>
        <p:spPr>
          <a:xfrm>
            <a:off x="561777" y="1192928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7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4540" y="1268565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6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654540" y="1799471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69" name="Afbeelding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746" y="1280811"/>
            <a:ext cx="34612" cy="126000"/>
          </a:xfrm>
          <a:prstGeom prst="rect">
            <a:avLst/>
          </a:prstGeom>
        </p:spPr>
      </p:pic>
      <p:sp>
        <p:nvSpPr>
          <p:cNvPr id="150" name="Rechthoek 149"/>
          <p:cNvSpPr/>
          <p:nvPr userDrawn="1"/>
        </p:nvSpPr>
        <p:spPr>
          <a:xfrm>
            <a:off x="3320306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3413069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2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3413069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53" name="Afbeelding 15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75" y="1284635"/>
            <a:ext cx="34612" cy="126000"/>
          </a:xfrm>
          <a:prstGeom prst="rect">
            <a:avLst/>
          </a:prstGeom>
        </p:spPr>
      </p:pic>
      <p:sp>
        <p:nvSpPr>
          <p:cNvPr id="154" name="Rechthoek 153"/>
          <p:cNvSpPr/>
          <p:nvPr userDrawn="1"/>
        </p:nvSpPr>
        <p:spPr>
          <a:xfrm>
            <a:off x="6080190" y="1196752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5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6172953" y="1272389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56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6172953" y="1803295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57" name="Afbeelding 15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159" y="1284635"/>
            <a:ext cx="34612" cy="126000"/>
          </a:xfrm>
          <a:prstGeom prst="rect">
            <a:avLst/>
          </a:prstGeom>
        </p:spPr>
      </p:pic>
      <p:sp>
        <p:nvSpPr>
          <p:cNvPr id="158" name="Rechthoek 157"/>
          <p:cNvSpPr/>
          <p:nvPr userDrawn="1"/>
        </p:nvSpPr>
        <p:spPr>
          <a:xfrm>
            <a:off x="567110" y="295986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9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659873" y="303550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0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659873" y="356641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61" name="Afbeelding 16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079" y="3047752"/>
            <a:ext cx="34612" cy="126000"/>
          </a:xfrm>
          <a:prstGeom prst="rect">
            <a:avLst/>
          </a:prstGeom>
        </p:spPr>
      </p:pic>
      <p:sp>
        <p:nvSpPr>
          <p:cNvPr id="162" name="Rechthoek 161"/>
          <p:cNvSpPr/>
          <p:nvPr userDrawn="1"/>
        </p:nvSpPr>
        <p:spPr>
          <a:xfrm>
            <a:off x="3325639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3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3418402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4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3418402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65" name="Afbeelding 16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608" y="3051576"/>
            <a:ext cx="34612" cy="126000"/>
          </a:xfrm>
          <a:prstGeom prst="rect">
            <a:avLst/>
          </a:prstGeom>
        </p:spPr>
      </p:pic>
      <p:sp>
        <p:nvSpPr>
          <p:cNvPr id="166" name="Rechthoek 165"/>
          <p:cNvSpPr/>
          <p:nvPr userDrawn="1"/>
        </p:nvSpPr>
        <p:spPr>
          <a:xfrm>
            <a:off x="6085523" y="296369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7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6178286" y="303933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8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6178286" y="357023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69" name="Afbeelding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92" y="3051576"/>
            <a:ext cx="34612" cy="126000"/>
          </a:xfrm>
          <a:prstGeom prst="rect">
            <a:avLst/>
          </a:prstGeom>
        </p:spPr>
      </p:pic>
      <p:sp>
        <p:nvSpPr>
          <p:cNvPr id="170" name="Rechthoek 169"/>
          <p:cNvSpPr/>
          <p:nvPr userDrawn="1"/>
        </p:nvSpPr>
        <p:spPr>
          <a:xfrm>
            <a:off x="570285" y="4715619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663048" y="4791256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2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663048" y="5322162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73" name="Afbeelding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254" y="4803502"/>
            <a:ext cx="34612" cy="126000"/>
          </a:xfrm>
          <a:prstGeom prst="rect">
            <a:avLst/>
          </a:prstGeom>
        </p:spPr>
      </p:pic>
      <p:sp>
        <p:nvSpPr>
          <p:cNvPr id="174" name="Rechthoek 173"/>
          <p:cNvSpPr/>
          <p:nvPr userDrawn="1"/>
        </p:nvSpPr>
        <p:spPr>
          <a:xfrm>
            <a:off x="3328814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5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3421577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6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3421577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77" name="Afbeelding 17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783" y="4807326"/>
            <a:ext cx="34612" cy="126000"/>
          </a:xfrm>
          <a:prstGeom prst="rect">
            <a:avLst/>
          </a:prstGeom>
        </p:spPr>
      </p:pic>
      <p:sp>
        <p:nvSpPr>
          <p:cNvPr id="178" name="Rechthoek 177"/>
          <p:cNvSpPr/>
          <p:nvPr userDrawn="1"/>
        </p:nvSpPr>
        <p:spPr>
          <a:xfrm>
            <a:off x="6088698" y="4719443"/>
            <a:ext cx="2484000" cy="1537200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9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6181461" y="4795080"/>
            <a:ext cx="2117260" cy="456366"/>
          </a:xfrm>
        </p:spPr>
        <p:txBody>
          <a:bodyPr anchor="t"/>
          <a:lstStyle>
            <a:lvl1pPr marL="0" indent="0">
              <a:lnSpc>
                <a:spcPct val="100000"/>
              </a:lnSpc>
              <a:buFont typeface="Arial"/>
              <a:buNone/>
              <a:defRPr sz="1000" b="1" cap="all">
                <a:solidFill>
                  <a:schemeClr val="tx2"/>
                </a:solidFill>
                <a:latin typeface="Arial Black"/>
                <a:cs typeface="Arial Black"/>
              </a:defRPr>
            </a:lvl1pPr>
            <a:lvl2pPr marL="361950" indent="0">
              <a:buFont typeface="Arial"/>
              <a:buNone/>
              <a:defRPr sz="900" b="1">
                <a:solidFill>
                  <a:schemeClr val="tx2"/>
                </a:solidFill>
              </a:defRPr>
            </a:lvl2pPr>
            <a:lvl3pPr marL="806450" indent="0">
              <a:buFont typeface="Arial"/>
              <a:buNone/>
              <a:defRPr sz="900" b="1">
                <a:solidFill>
                  <a:schemeClr val="tx2"/>
                </a:solidFill>
              </a:defRPr>
            </a:lvl3pPr>
            <a:lvl4pPr marL="1257300" indent="0">
              <a:buFont typeface="Arial"/>
              <a:buNone/>
              <a:defRPr sz="900" b="1">
                <a:solidFill>
                  <a:schemeClr val="tx2"/>
                </a:solidFill>
              </a:defRPr>
            </a:lvl4pPr>
            <a:lvl5pPr marL="1701800" indent="0">
              <a:buFont typeface="Arial"/>
              <a:buNone/>
              <a:defRPr sz="9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0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6181461" y="5325986"/>
            <a:ext cx="2293200" cy="8352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550"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81" name="Afbeelding 18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667" y="4807326"/>
            <a:ext cx="34612" cy="126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en-GB" dirty="0"/>
              <a:t>05 May 2019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fld id="{45C15A52-992C-43FC-B0FC-B36AF3A05998}" type="slidenum">
              <a:rPr lang="en-GB" smtClean="0"/>
              <a:pPr/>
              <a:t>‹#›</a:t>
            </a:fld>
            <a:r>
              <a:rPr lang="en-GB" dirty="0"/>
              <a:t> | Semantic Modelling &amp; Linking Standard</a:t>
            </a:r>
          </a:p>
        </p:txBody>
      </p:sp>
    </p:spTree>
    <p:extLst>
      <p:ext uri="{BB962C8B-B14F-4D97-AF65-F5344CB8AC3E}">
        <p14:creationId xmlns:p14="http://schemas.microsoft.com/office/powerpoint/2010/main" val="1330905573"/>
      </p:ext>
    </p:extLst>
  </p:cSld>
  <p:clrMapOvr>
    <a:masterClrMapping/>
  </p:clrMapOvr>
  <p:transition spd="slow">
    <p:fade thruBlk="1"/>
  </p:transition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text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8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9" name="Groep 8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2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45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4" name="Groep 3"/>
          <p:cNvGrpSpPr/>
          <p:nvPr userDrawn="1"/>
        </p:nvGrpSpPr>
        <p:grpSpPr>
          <a:xfrm>
            <a:off x="964284" y="2027964"/>
            <a:ext cx="57847" cy="2466080"/>
            <a:chOff x="964284" y="2027964"/>
            <a:chExt cx="57847" cy="2466080"/>
          </a:xfrm>
        </p:grpSpPr>
        <p:pic>
          <p:nvPicPr>
            <p:cNvPr id="5" name="Afbeelding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84" y="2027964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279448"/>
            <a:ext cx="9143245" cy="512021"/>
          </a:xfrm>
          <a:prstGeom prst="rect">
            <a:avLst/>
          </a:prstGeom>
        </p:spPr>
      </p:pic>
      <p:sp>
        <p:nvSpPr>
          <p:cNvPr id="7" name="Rechthoek 6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12"/>
          <p:cNvSpPr>
            <a:spLocks noGrp="1"/>
          </p:cNvSpPr>
          <p:nvPr>
            <p:ph type="body" sz="quarter" idx="10"/>
          </p:nvPr>
        </p:nvSpPr>
        <p:spPr>
          <a:xfrm>
            <a:off x="1173672" y="3861048"/>
            <a:ext cx="3744913" cy="74612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  <a:latin typeface="+mj-lt"/>
              </a:defRPr>
            </a:lvl2pPr>
            <a:lvl3pPr marL="0" indent="0"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81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05 May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1F1D514-823D-4263-8800-BE15BAD87E8A}" type="slidenum">
              <a:rPr lang="en-GB" smtClean="0"/>
              <a:pPr/>
              <a:t>‹#›</a:t>
            </a:fld>
            <a:r>
              <a:rPr lang="en-GB" dirty="0"/>
              <a:t> | Semantic Modelling &amp; Linking Standard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693427"/>
      </p:ext>
    </p:extLst>
  </p:cSld>
  <p:clrMapOvr>
    <a:masterClrMapping/>
  </p:clrMapOvr>
  <p:hf sldNum="0"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1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661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9341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3388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3955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9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6486" y="2199600"/>
            <a:ext cx="8054114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noProof="0" dirty="0"/>
              <a:t>13 February 2019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198D20FB-16C7-4B59-9452-C51BD10C7AEE}" type="slidenum">
              <a:rPr lang="en-GB" smtClean="0"/>
              <a:pPr/>
              <a:t>‹#›</a:t>
            </a:fld>
            <a:r>
              <a:rPr lang="en-GB" dirty="0"/>
              <a:t> | Modelling and Linking Guide 2019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480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1465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861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625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282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556486" y="6525344"/>
            <a:ext cx="1800000" cy="168990"/>
          </a:xfrm>
        </p:spPr>
        <p:txBody>
          <a:bodyPr/>
          <a:lstStyle/>
          <a:p>
            <a:fld id="{52236286-4DC8-46DE-9269-8F728FBC0641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11" name="Afbeelding 10" descr="pijltje_terug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8"/>
            <a:ext cx="69230" cy="144000"/>
          </a:xfrm>
          <a:prstGeom prst="rect">
            <a:avLst/>
          </a:prstGeom>
        </p:spPr>
      </p:pic>
      <p:sp>
        <p:nvSpPr>
          <p:cNvPr id="7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0" y="2204864"/>
            <a:ext cx="9144000" cy="41764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/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7781380"/>
      </p:ext>
    </p:extLst>
  </p:cSld>
  <p:clrMapOvr>
    <a:masterClrMapping/>
  </p:clrMapOvr>
  <p:transition spd="slow">
    <p:fade thruBlk="1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tno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54114" cy="72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6486" y="2199600"/>
            <a:ext cx="4014000" cy="4182150"/>
          </a:xfrm>
        </p:spPr>
        <p:txBody>
          <a:bodyPr/>
          <a:lstStyle>
            <a:lvl1pPr marL="185738" indent="-185738">
              <a:buSzPct val="100000"/>
              <a:buFontTx/>
              <a:buBlip>
                <a:blip r:embed="rId3"/>
              </a:buBlip>
              <a:defRPr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13 February 2019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1311876C-F872-446D-BEEB-42BDD7B6B481}" type="slidenum">
              <a:rPr lang="en-GB" smtClean="0"/>
              <a:pPr/>
              <a:t>‹#›</a:t>
            </a:fld>
            <a:r>
              <a:rPr lang="en-GB" dirty="0"/>
              <a:t> | Modelling and Linking Guide 2019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4932000" y="2206800"/>
            <a:ext cx="3672448" cy="4182150"/>
          </a:xfrm>
        </p:spPr>
        <p:txBody>
          <a:bodyPr/>
          <a:lstStyle>
            <a:lvl1pPr marL="0" indent="0">
              <a:buSzPct val="100000"/>
              <a:buFontTx/>
              <a:buNone/>
              <a:defRPr baseline="0"/>
            </a:lvl1pPr>
            <a:lvl2pPr marL="357188" indent="-171450">
              <a:buSzPct val="100000"/>
              <a:buFontTx/>
              <a:buBlip>
                <a:blip r:embed="rId3"/>
              </a:buBlip>
              <a:defRPr/>
            </a:lvl2pPr>
            <a:lvl3pPr marL="542925" indent="-187325">
              <a:buSzPct val="100000"/>
              <a:buFontTx/>
              <a:buBlip>
                <a:blip r:embed="rId3"/>
              </a:buBlip>
              <a:defRPr/>
            </a:lvl3pPr>
            <a:lvl4pPr marL="715963" indent="-173038">
              <a:buSzPct val="100000"/>
              <a:buFontTx/>
              <a:buBlip>
                <a:blip r:embed="rId3"/>
              </a:buBlip>
              <a:defRPr/>
            </a:lvl4pPr>
            <a:lvl5pPr marL="901700" indent="-187325">
              <a:buSzPct val="10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GB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073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ep 1"/>
          <p:cNvGrpSpPr/>
          <p:nvPr userDrawn="1"/>
        </p:nvGrpSpPr>
        <p:grpSpPr>
          <a:xfrm>
            <a:off x="539552" y="900233"/>
            <a:ext cx="54120" cy="3028186"/>
            <a:chOff x="539552" y="900233"/>
            <a:chExt cx="54120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 descr="timeline_pijl_wi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552" y="3730419"/>
              <a:ext cx="54120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234514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3818"/>
            <a:ext cx="9144000" cy="274319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539800" y="900233"/>
            <a:ext cx="53624" cy="3028186"/>
            <a:chOff x="539800" y="900233"/>
            <a:chExt cx="53624" cy="3028186"/>
          </a:xfrm>
        </p:grpSpPr>
        <p:cxnSp>
          <p:nvCxnSpPr>
            <p:cNvPr id="5" name="Rechte verbindingslijn 4"/>
            <p:cNvCxnSpPr/>
            <p:nvPr userDrawn="1"/>
          </p:nvCxnSpPr>
          <p:spPr>
            <a:xfrm flipV="1">
              <a:off x="551844" y="900233"/>
              <a:ext cx="0" cy="2739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Afbeelding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800" y="3730419"/>
              <a:ext cx="53624" cy="198000"/>
            </a:xfrm>
            <a:prstGeom prst="rect">
              <a:avLst/>
            </a:prstGeom>
          </p:spPr>
        </p:pic>
      </p:grpSp>
      <p:sp>
        <p:nvSpPr>
          <p:cNvPr id="7" name="Titel 1"/>
          <p:cNvSpPr>
            <a:spLocks noGrp="1"/>
          </p:cNvSpPr>
          <p:nvPr userDrawn="1">
            <p:ph type="title"/>
          </p:nvPr>
        </p:nvSpPr>
        <p:spPr>
          <a:xfrm>
            <a:off x="776785" y="737708"/>
            <a:ext cx="8165932" cy="3382344"/>
          </a:xfrm>
        </p:spPr>
        <p:txBody>
          <a:bodyPr anchor="b"/>
          <a:lstStyle>
            <a:lvl1pPr>
              <a:lnSpc>
                <a:spcPct val="90000"/>
              </a:lnSpc>
              <a:defRPr sz="7000" spc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2861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672" y="1922482"/>
            <a:ext cx="7574792" cy="1866557"/>
          </a:xfrm>
        </p:spPr>
        <p:txBody>
          <a:bodyPr/>
          <a:lstStyle>
            <a:lvl1pPr>
              <a:lnSpc>
                <a:spcPct val="100000"/>
              </a:lnSpc>
              <a:defRPr sz="3000" spc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grpSp>
        <p:nvGrpSpPr>
          <p:cNvPr id="12" name="Groep 11"/>
          <p:cNvGrpSpPr/>
          <p:nvPr userDrawn="1"/>
        </p:nvGrpSpPr>
        <p:grpSpPr>
          <a:xfrm>
            <a:off x="964017" y="2027964"/>
            <a:ext cx="58382" cy="2466080"/>
            <a:chOff x="964017" y="2027964"/>
            <a:chExt cx="58382" cy="24660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017" y="2027964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 userDrawn="1"/>
          </p:nvCxnSpPr>
          <p:spPr>
            <a:xfrm flipV="1">
              <a:off x="979257" y="2334044"/>
              <a:ext cx="0" cy="21600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226" y="6582839"/>
            <a:ext cx="69230" cy="143998"/>
          </a:xfrm>
          <a:prstGeom prst="rect">
            <a:avLst/>
          </a:prstGeom>
        </p:spPr>
      </p:pic>
      <p:sp>
        <p:nvSpPr>
          <p:cNvPr id="8" name="Tijdelijke aanduiding voor afbeelding 7"/>
          <p:cNvSpPr>
            <a:spLocks noGrp="1"/>
          </p:cNvSpPr>
          <p:nvPr>
            <p:ph type="pic" sz="quarter" idx="10"/>
          </p:nvPr>
        </p:nvSpPr>
        <p:spPr>
          <a:xfrm>
            <a:off x="8607226" y="6582839"/>
            <a:ext cx="69230" cy="143998"/>
          </a:xfrm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4629144"/>
            <a:ext cx="9143245" cy="158483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0" y="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/>
          <p:cNvSpPr/>
          <p:nvPr userDrawn="1"/>
        </p:nvSpPr>
        <p:spPr>
          <a:xfrm>
            <a:off x="0" y="5515200"/>
            <a:ext cx="9143622" cy="134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5272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47962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56486" y="2199600"/>
            <a:ext cx="8044589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56486" y="652534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236286-4DC8-46DE-9269-8F728FBC06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463258" y="6526800"/>
            <a:ext cx="21336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 b="1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13 February 2019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54410" y="6526800"/>
            <a:ext cx="43200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3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700" r:id="rId3"/>
    <p:sldLayoutId id="2147483650" r:id="rId4"/>
    <p:sldLayoutId id="2147483661" r:id="rId5"/>
    <p:sldLayoutId id="2147483699" r:id="rId6"/>
    <p:sldLayoutId id="2147483688" r:id="rId7"/>
    <p:sldLayoutId id="2147483695" r:id="rId8"/>
    <p:sldLayoutId id="2147483690" r:id="rId9"/>
    <p:sldLayoutId id="2147483696" r:id="rId10"/>
    <p:sldLayoutId id="2147483698" r:id="rId11"/>
    <p:sldLayoutId id="2147483691" r:id="rId12"/>
    <p:sldLayoutId id="2147483692" r:id="rId13"/>
    <p:sldLayoutId id="2147483693" r:id="rId14"/>
    <p:sldLayoutId id="2147483697" r:id="rId15"/>
    <p:sldLayoutId id="2147483701" r:id="rId16"/>
  </p:sldLayoutIdLst>
  <p:transition spd="slow">
    <p:fade thruBlk="1"/>
  </p:transition>
  <p:hf sldNum="0"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cap="all" spc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56486" y="1342800"/>
            <a:ext cx="8047962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56486" y="2199600"/>
            <a:ext cx="8044589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56486" y="6525344"/>
            <a:ext cx="271098" cy="16899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236286-4DC8-46DE-9269-8F728FBC06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463258" y="6526800"/>
            <a:ext cx="21336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 b="1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05 May 2019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54410" y="6526800"/>
            <a:ext cx="4320000" cy="1692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953D9-0141-4B44-A03E-8155CB8FF7BE}" type="slidenum">
              <a:rPr lang="en-GB" smtClean="0"/>
              <a:pPr/>
              <a:t>‹#›</a:t>
            </a:fld>
            <a:r>
              <a:rPr lang="en-GB" dirty="0"/>
              <a:t> | Semantic Modelling &amp; Linking Standard</a:t>
            </a:r>
          </a:p>
        </p:txBody>
      </p:sp>
    </p:spTree>
    <p:extLst>
      <p:ext uri="{BB962C8B-B14F-4D97-AF65-F5344CB8AC3E}">
        <p14:creationId xmlns:p14="http://schemas.microsoft.com/office/powerpoint/2010/main" val="258624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ransition spd="slow">
    <p:fade thruBlk="1"/>
  </p:transition>
  <p:hf sldNum="0" hd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cap="all" spc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SzPct val="100000"/>
        <a:buFontTx/>
        <a:buBlip>
          <a:blip r:embed="rId18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CF07A-4723-4754-975B-6D0A61645F9E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62B60-325F-433A-9C1B-1554102C2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22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6182-9EE2-493E-926F-74831A3C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TNO Digital Twin concept</a:t>
            </a:r>
          </a:p>
        </p:txBody>
      </p:sp>
    </p:spTree>
    <p:extLst>
      <p:ext uri="{BB962C8B-B14F-4D97-AF65-F5344CB8AC3E}">
        <p14:creationId xmlns:p14="http://schemas.microsoft.com/office/powerpoint/2010/main" val="186712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C5B9-5901-4D59-BFFD-B64FCF6E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89" y="55247"/>
            <a:ext cx="8054114" cy="720000"/>
          </a:xfrm>
        </p:spPr>
        <p:txBody>
          <a:bodyPr/>
          <a:lstStyle/>
          <a:p>
            <a:r>
              <a:rPr lang="en-GB" dirty="0"/>
              <a:t>Scope for digital twin</a:t>
            </a:r>
            <a:br>
              <a:rPr lang="en-GB" dirty="0"/>
            </a:br>
            <a:r>
              <a:rPr lang="en-GB" sz="2000" dirty="0"/>
              <a:t>5xC data Life-Cycle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57DE65-574A-4E8C-87DC-54880E6FEF2F}"/>
              </a:ext>
            </a:extLst>
          </p:cNvPr>
          <p:cNvSpPr/>
          <p:nvPr/>
        </p:nvSpPr>
        <p:spPr>
          <a:xfrm>
            <a:off x="2186132" y="5747271"/>
            <a:ext cx="843829" cy="720001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Real</a:t>
            </a:r>
          </a:p>
          <a:p>
            <a:pPr algn="ctr"/>
            <a:r>
              <a:rPr lang="en-GB" sz="1200" dirty="0"/>
              <a:t>Asset*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34C433-00B6-4EBA-B303-6C087630D946}"/>
              </a:ext>
            </a:extLst>
          </p:cNvPr>
          <p:cNvSpPr/>
          <p:nvPr/>
        </p:nvSpPr>
        <p:spPr>
          <a:xfrm>
            <a:off x="1988012" y="1327454"/>
            <a:ext cx="5167975" cy="4203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5725F5-EBE1-4608-A113-B120278E2BE4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610557" y="5259638"/>
            <a:ext cx="0" cy="482209"/>
          </a:xfrm>
          <a:prstGeom prst="straightConnector1">
            <a:avLst/>
          </a:prstGeom>
          <a:ln w="28575">
            <a:solidFill>
              <a:srgbClr val="980E1C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02B8BEB-8D3A-457D-AB8B-77F8AFE86B3D}"/>
              </a:ext>
            </a:extLst>
          </p:cNvPr>
          <p:cNvSpPr/>
          <p:nvPr/>
        </p:nvSpPr>
        <p:spPr>
          <a:xfrm>
            <a:off x="2191151" y="4618566"/>
            <a:ext cx="838811" cy="641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Capture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2CBE1-D1CA-4D64-AB76-A51DE36670E0}"/>
              </a:ext>
            </a:extLst>
          </p:cNvPr>
          <p:cNvSpPr/>
          <p:nvPr/>
        </p:nvSpPr>
        <p:spPr>
          <a:xfrm>
            <a:off x="5550943" y="2350793"/>
            <a:ext cx="821005" cy="6302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8865D-1915-4B0A-B8E4-8C52414DAF0A}"/>
              </a:ext>
            </a:extLst>
          </p:cNvPr>
          <p:cNvSpPr/>
          <p:nvPr/>
        </p:nvSpPr>
        <p:spPr>
          <a:xfrm>
            <a:off x="3342342" y="2350792"/>
            <a:ext cx="883108" cy="630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Calculate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301557-8F35-4142-A193-EB3DC16BD21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29961" y="6107272"/>
            <a:ext cx="3617920" cy="0"/>
          </a:xfrm>
          <a:prstGeom prst="straightConnector1">
            <a:avLst/>
          </a:prstGeom>
          <a:ln w="28575">
            <a:solidFill>
              <a:srgbClr val="980E1C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7EFB2A4-0AAE-478E-9D91-2DCB683A73FF}"/>
              </a:ext>
            </a:extLst>
          </p:cNvPr>
          <p:cNvSpPr/>
          <p:nvPr/>
        </p:nvSpPr>
        <p:spPr>
          <a:xfrm>
            <a:off x="4454079" y="2350792"/>
            <a:ext cx="878857" cy="630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Compare</a:t>
            </a:r>
            <a:endParaRPr lang="en-GB" sz="1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F3583F-0E51-49FA-8CD3-34EE31A6E9ED}"/>
              </a:ext>
            </a:extLst>
          </p:cNvPr>
          <p:cNvCxnSpPr>
            <a:cxnSpLocks/>
          </p:cNvCxnSpPr>
          <p:nvPr/>
        </p:nvCxnSpPr>
        <p:spPr>
          <a:xfrm flipH="1" flipV="1">
            <a:off x="6687129" y="2655055"/>
            <a:ext cx="1" cy="3410935"/>
          </a:xfrm>
          <a:prstGeom prst="straightConnector1">
            <a:avLst/>
          </a:prstGeom>
          <a:ln w="28575">
            <a:solidFill>
              <a:srgbClr val="980E1C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0CDB77-CA3E-4316-AEA7-802C0695749A}"/>
              </a:ext>
            </a:extLst>
          </p:cNvPr>
          <p:cNvCxnSpPr>
            <a:cxnSpLocks/>
          </p:cNvCxnSpPr>
          <p:nvPr/>
        </p:nvCxnSpPr>
        <p:spPr>
          <a:xfrm>
            <a:off x="6371948" y="2655055"/>
            <a:ext cx="322146" cy="1596"/>
          </a:xfrm>
          <a:prstGeom prst="straightConnector1">
            <a:avLst/>
          </a:prstGeom>
          <a:ln w="28575">
            <a:solidFill>
              <a:srgbClr val="980E1C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DFEA931-2354-4294-AA23-B5B96C5D1B60}"/>
              </a:ext>
            </a:extLst>
          </p:cNvPr>
          <p:cNvCxnSpPr>
            <a:cxnSpLocks/>
          </p:cNvCxnSpPr>
          <p:nvPr/>
        </p:nvCxnSpPr>
        <p:spPr>
          <a:xfrm flipH="1" flipV="1">
            <a:off x="2628071" y="1828148"/>
            <a:ext cx="4055863" cy="15190"/>
          </a:xfrm>
          <a:prstGeom prst="straightConnector1">
            <a:avLst/>
          </a:prstGeom>
          <a:ln w="28575">
            <a:solidFill>
              <a:srgbClr val="980E1C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FF0D1C6-B84D-4063-BE64-FF274799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27" y="3028350"/>
            <a:ext cx="396024" cy="396024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99D86FC8-4551-4A7E-8BCC-E44D3896ADD9}"/>
              </a:ext>
            </a:extLst>
          </p:cNvPr>
          <p:cNvSpPr/>
          <p:nvPr/>
        </p:nvSpPr>
        <p:spPr>
          <a:xfrm>
            <a:off x="2186131" y="3483469"/>
            <a:ext cx="4185815" cy="641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  <a:p>
            <a:pPr algn="ctr"/>
            <a:r>
              <a:rPr lang="en-GB" sz="1200"/>
              <a:t>Data</a:t>
            </a:r>
            <a:endParaRPr lang="en-GB" sz="1200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38C67B3-A3B3-4677-8BB9-8F76B02830C9}"/>
              </a:ext>
            </a:extLst>
          </p:cNvPr>
          <p:cNvSpPr/>
          <p:nvPr/>
        </p:nvSpPr>
        <p:spPr>
          <a:xfrm>
            <a:off x="2195404" y="2339944"/>
            <a:ext cx="858111" cy="641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Create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096456F-1DBC-4F04-814B-81B8ACFBF0B5}"/>
              </a:ext>
            </a:extLst>
          </p:cNvPr>
          <p:cNvCxnSpPr>
            <a:cxnSpLocks/>
            <a:endCxn id="153" idx="0"/>
          </p:cNvCxnSpPr>
          <p:nvPr/>
        </p:nvCxnSpPr>
        <p:spPr>
          <a:xfrm flipH="1">
            <a:off x="2624460" y="1828147"/>
            <a:ext cx="13772" cy="511797"/>
          </a:xfrm>
          <a:prstGeom prst="straightConnector1">
            <a:avLst/>
          </a:prstGeom>
          <a:ln w="28575">
            <a:solidFill>
              <a:srgbClr val="980E1C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8" name="Picture 157">
            <a:extLst>
              <a:ext uri="{FF2B5EF4-FFF2-40B4-BE49-F238E27FC236}">
                <a16:creationId xmlns:a16="http://schemas.microsoft.com/office/drawing/2014/main" id="{996FB954-FCC5-4623-A99F-F217D579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19" y="5605962"/>
            <a:ext cx="396024" cy="396024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067D8A37-B1E2-415B-BDAA-11C35052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08" y="3021538"/>
            <a:ext cx="396024" cy="396024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1E7AA7C7-58F9-4EE8-A0B6-15F1195E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03" y="4181161"/>
            <a:ext cx="396024" cy="396024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47FC4DB-95AE-4A24-94CC-0C64E4B8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544" y="3030609"/>
            <a:ext cx="396024" cy="396024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6C52E148-67D9-4AE0-994B-1F5A440A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4" y="3021538"/>
            <a:ext cx="396024" cy="396024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5B24618D-09C5-458D-91D3-48541D8A05A1}"/>
              </a:ext>
            </a:extLst>
          </p:cNvPr>
          <p:cNvSpPr/>
          <p:nvPr/>
        </p:nvSpPr>
        <p:spPr>
          <a:xfrm>
            <a:off x="2186132" y="3468014"/>
            <a:ext cx="4185816" cy="1955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Data Structure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0493FB9-FA61-4A7B-8F0B-4D5B56842960}"/>
              </a:ext>
            </a:extLst>
          </p:cNvPr>
          <p:cNvSpPr txBox="1"/>
          <p:nvPr/>
        </p:nvSpPr>
        <p:spPr>
          <a:xfrm rot="5400000">
            <a:off x="6458578" y="3164694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>
                <a:solidFill>
                  <a:schemeClr val="bg1"/>
                </a:solidFill>
              </a:rPr>
              <a:t>Intervent</a:t>
            </a:r>
            <a:endParaRPr lang="en-GB" sz="1200" i="1" dirty="0">
              <a:solidFill>
                <a:schemeClr val="bg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1FBBD5B-7570-4431-9BD8-B97EE40F56BF}"/>
              </a:ext>
            </a:extLst>
          </p:cNvPr>
          <p:cNvSpPr txBox="1"/>
          <p:nvPr/>
        </p:nvSpPr>
        <p:spPr>
          <a:xfrm>
            <a:off x="5839912" y="152269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bg1"/>
                </a:solidFill>
              </a:rPr>
              <a:t>Learn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32B1A8-99A2-4F5D-99F6-7163369124A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783896" y="1835743"/>
            <a:ext cx="0" cy="515049"/>
          </a:xfrm>
          <a:prstGeom prst="straightConnector1">
            <a:avLst/>
          </a:prstGeom>
          <a:ln w="28575">
            <a:solidFill>
              <a:srgbClr val="980E1C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AC16DB-9B32-498C-B5CA-5DE43579DC73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892620" y="1828147"/>
            <a:ext cx="888" cy="522645"/>
          </a:xfrm>
          <a:prstGeom prst="straightConnector1">
            <a:avLst/>
          </a:prstGeom>
          <a:ln w="28575">
            <a:solidFill>
              <a:srgbClr val="980E1C"/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8BA81E-D6A8-4ED0-9ECB-EDF062925CC7}"/>
              </a:ext>
            </a:extLst>
          </p:cNvPr>
          <p:cNvCxnSpPr>
            <a:cxnSpLocks/>
          </p:cNvCxnSpPr>
          <p:nvPr/>
        </p:nvCxnSpPr>
        <p:spPr>
          <a:xfrm flipV="1">
            <a:off x="6687129" y="1828147"/>
            <a:ext cx="0" cy="837756"/>
          </a:xfrm>
          <a:prstGeom prst="straightConnector1">
            <a:avLst/>
          </a:prstGeom>
          <a:ln w="28575">
            <a:solidFill>
              <a:srgbClr val="980E1C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DC4484-1F82-4412-8557-602CD029637D}"/>
              </a:ext>
            </a:extLst>
          </p:cNvPr>
          <p:cNvSpPr txBox="1"/>
          <p:nvPr/>
        </p:nvSpPr>
        <p:spPr>
          <a:xfrm>
            <a:off x="4197117" y="6408868"/>
            <a:ext cx="397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*’Real Field’ </a:t>
            </a:r>
            <a:r>
              <a:rPr lang="en-GB"/>
              <a:t>or ‘Real </a:t>
            </a:r>
            <a:r>
              <a:rPr lang="en-GB" dirty="0"/>
              <a:t>Lab’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9C691B-4FA5-4661-BF50-05D16A34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32" y="2172937"/>
            <a:ext cx="396024" cy="3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0757-8CA7-40FB-ABD8-F091866D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BAEC-FEF8-4ABA-BFA2-1A9941C9E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86" y="2199600"/>
            <a:ext cx="8391392" cy="4182150"/>
          </a:xfrm>
        </p:spPr>
        <p:txBody>
          <a:bodyPr vert="horz" lIns="0" tIns="0" rIns="0" bIns="0" rtlCol="0" anchor="t">
            <a:noAutofit/>
          </a:bodyPr>
          <a:lstStyle/>
          <a:p>
            <a:pPr marL="185420" indent="-185420"/>
            <a:r>
              <a:rPr lang="en-US" dirty="0">
                <a:latin typeface="Arial"/>
                <a:cs typeface="Arial"/>
              </a:rPr>
              <a:t>Doel: </a:t>
            </a:r>
            <a:r>
              <a:rPr lang="en-US" dirty="0" err="1">
                <a:latin typeface="Arial"/>
                <a:cs typeface="Arial"/>
              </a:rPr>
              <a:t>beschrijvend</a:t>
            </a:r>
            <a:r>
              <a:rPr lang="en-US" dirty="0">
                <a:latin typeface="Arial"/>
                <a:cs typeface="Arial"/>
              </a:rPr>
              <a:t> &gt; </a:t>
            </a:r>
            <a:r>
              <a:rPr lang="en-US" dirty="0" err="1">
                <a:latin typeface="Arial"/>
                <a:cs typeface="Arial"/>
              </a:rPr>
              <a:t>verklarend</a:t>
            </a:r>
            <a:r>
              <a:rPr lang="en-US" dirty="0">
                <a:latin typeface="Arial"/>
                <a:cs typeface="Arial"/>
              </a:rPr>
              <a:t> &gt; </a:t>
            </a:r>
            <a:r>
              <a:rPr lang="en-US" u="sng" dirty="0" err="1">
                <a:latin typeface="Arial"/>
                <a:cs typeface="Arial"/>
              </a:rPr>
              <a:t>voorspellend</a:t>
            </a:r>
            <a:r>
              <a:rPr lang="en-US" dirty="0">
                <a:latin typeface="Arial"/>
                <a:cs typeface="Arial"/>
              </a:rPr>
              <a:t> &gt; </a:t>
            </a:r>
            <a:r>
              <a:rPr lang="en-US" dirty="0" err="1">
                <a:latin typeface="Arial"/>
                <a:cs typeface="Arial"/>
              </a:rPr>
              <a:t>voorschrijvend</a:t>
            </a:r>
            <a:r>
              <a:rPr lang="en-US" dirty="0">
                <a:latin typeface="Arial"/>
                <a:cs typeface="Arial"/>
              </a:rPr>
              <a:t> &gt; </a:t>
            </a:r>
            <a:r>
              <a:rPr lang="en-US" b="1" dirty="0" err="1">
                <a:latin typeface="Arial"/>
                <a:cs typeface="Arial"/>
              </a:rPr>
              <a:t>Autonoom</a:t>
            </a:r>
            <a:endParaRPr lang="en-US" b="1" dirty="0">
              <a:latin typeface="Arial"/>
              <a:cs typeface="Arial"/>
            </a:endParaRPr>
          </a:p>
          <a:p>
            <a:pPr marL="185420" indent="-185420"/>
            <a:endParaRPr lang="en-US" dirty="0">
              <a:latin typeface="Arial"/>
              <a:cs typeface="Arial"/>
            </a:endParaRPr>
          </a:p>
          <a:p>
            <a:pPr marL="185420" indent="-185420"/>
            <a:r>
              <a:rPr lang="en-US" dirty="0" err="1">
                <a:latin typeface="Arial"/>
                <a:cs typeface="Arial"/>
              </a:rPr>
              <a:t>Functionaliteiten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Rekenmodellen</a:t>
            </a:r>
            <a:r>
              <a:rPr lang="en-US" dirty="0">
                <a:latin typeface="Arial"/>
                <a:cs typeface="Arial"/>
              </a:rPr>
              <a:t> &gt; +</a:t>
            </a:r>
            <a:r>
              <a:rPr lang="en-US" b="1" dirty="0">
                <a:latin typeface="Arial"/>
                <a:cs typeface="Arial"/>
              </a:rPr>
              <a:t>AI/DL </a:t>
            </a:r>
            <a:r>
              <a:rPr lang="en-US" b="1" dirty="0" err="1">
                <a:latin typeface="Arial"/>
                <a:cs typeface="Arial"/>
              </a:rPr>
              <a:t>onzekerheden</a:t>
            </a:r>
            <a:r>
              <a:rPr lang="en-US" b="1" dirty="0">
                <a:latin typeface="Arial"/>
                <a:cs typeface="Arial"/>
              </a:rPr>
              <a:t>/</a:t>
            </a:r>
            <a:r>
              <a:rPr lang="en-US" b="1" dirty="0" err="1">
                <a:latin typeface="Arial"/>
                <a:cs typeface="Arial"/>
              </a:rPr>
              <a:t>optimalisatie</a:t>
            </a:r>
            <a:endParaRPr lang="en-US" b="1" dirty="0" err="1"/>
          </a:p>
          <a:p>
            <a:pPr marL="185420" indent="-185420"/>
            <a:r>
              <a:rPr lang="en-US" dirty="0" err="1">
                <a:latin typeface="Arial"/>
                <a:cs typeface="Arial"/>
              </a:rPr>
              <a:t>Informatie</a:t>
            </a:r>
            <a:r>
              <a:rPr lang="en-US" dirty="0">
                <a:latin typeface="Arial"/>
                <a:cs typeface="Arial"/>
              </a:rPr>
              <a:t> &gt; Meer en </a:t>
            </a:r>
            <a:r>
              <a:rPr lang="en-US" dirty="0" err="1">
                <a:latin typeface="Arial"/>
                <a:cs typeface="Arial"/>
              </a:rPr>
              <a:t>meer</a:t>
            </a:r>
            <a:r>
              <a:rPr lang="en-US" dirty="0">
                <a:latin typeface="Arial"/>
                <a:cs typeface="Arial"/>
              </a:rPr>
              <a:t> "FAIR" &gt; </a:t>
            </a:r>
            <a:r>
              <a:rPr lang="en-US" b="1" dirty="0" err="1">
                <a:latin typeface="Arial"/>
                <a:cs typeface="Arial"/>
              </a:rPr>
              <a:t>Combineerbaar</a:t>
            </a:r>
            <a:r>
              <a:rPr lang="en-US" b="1" dirty="0">
                <a:latin typeface="Arial"/>
                <a:cs typeface="Arial"/>
              </a:rPr>
              <a:t>/</a:t>
            </a:r>
            <a:r>
              <a:rPr lang="en-US" b="1" dirty="0" err="1">
                <a:latin typeface="Arial"/>
                <a:cs typeface="Arial"/>
              </a:rPr>
              <a:t>Integreerbaar</a:t>
            </a:r>
            <a:endParaRPr lang="en-US" b="1" dirty="0" err="1"/>
          </a:p>
          <a:p>
            <a:pPr marL="185420" indent="-185420"/>
            <a:r>
              <a:rPr lang="en-US" dirty="0" err="1">
                <a:latin typeface="Arial"/>
                <a:cs typeface="Arial"/>
              </a:rPr>
              <a:t>Informatie</a:t>
            </a:r>
            <a:r>
              <a:rPr lang="en-US" dirty="0">
                <a:latin typeface="Arial"/>
                <a:cs typeface="Arial"/>
              </a:rPr>
              <a:t>: Data &gt;</a:t>
            </a:r>
            <a:r>
              <a:rPr lang="en-US" b="1" dirty="0">
                <a:latin typeface="Arial"/>
                <a:cs typeface="Arial"/>
              </a:rPr>
              <a:t> +</a:t>
            </a:r>
            <a:r>
              <a:rPr lang="en-US" b="1" dirty="0" err="1">
                <a:latin typeface="Arial"/>
                <a:cs typeface="Arial"/>
              </a:rPr>
              <a:t>ontologieën</a:t>
            </a:r>
            <a:r>
              <a:rPr lang="en-US" b="1" dirty="0">
                <a:latin typeface="Arial"/>
                <a:cs typeface="Arial"/>
              </a:rPr>
              <a:t> &gt; +</a:t>
            </a:r>
            <a:r>
              <a:rPr lang="en-US" b="1" dirty="0" err="1">
                <a:latin typeface="Arial"/>
                <a:cs typeface="Arial"/>
              </a:rPr>
              <a:t>kennismodellen</a:t>
            </a:r>
            <a:endParaRPr lang="en-US" b="1">
              <a:latin typeface="Arial"/>
              <a:cs typeface="Arial"/>
            </a:endParaRPr>
          </a:p>
          <a:p>
            <a:pPr marL="185420" indent="-185420"/>
            <a:r>
              <a:rPr lang="en-US" dirty="0">
                <a:latin typeface="Arial"/>
                <a:cs typeface="Arial"/>
              </a:rPr>
              <a:t>M&amp;C: Veel </a:t>
            </a:r>
            <a:r>
              <a:rPr lang="en-US" dirty="0" err="1">
                <a:latin typeface="Arial"/>
                <a:cs typeface="Arial"/>
              </a:rPr>
              <a:t>meer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meetdata</a:t>
            </a:r>
            <a:endParaRPr lang="en-US" dirty="0" err="1"/>
          </a:p>
          <a:p>
            <a:pPr marL="185420" indent="-185420"/>
            <a:endParaRPr lang="en-US" dirty="0"/>
          </a:p>
          <a:p>
            <a:pPr marL="185420" indent="-185420"/>
            <a:r>
              <a:rPr lang="en-US" dirty="0" err="1">
                <a:latin typeface="Arial"/>
                <a:cs typeface="Arial"/>
              </a:rPr>
              <a:t>Modulair</a:t>
            </a:r>
            <a:r>
              <a:rPr lang="en-US" dirty="0">
                <a:latin typeface="Arial"/>
                <a:cs typeface="Arial"/>
              </a:rPr>
              <a:t> &amp; Embedded (</a:t>
            </a:r>
            <a:r>
              <a:rPr lang="en-US" dirty="0" err="1">
                <a:latin typeface="Arial"/>
                <a:cs typeface="Arial"/>
              </a:rPr>
              <a:t>netwerken</a:t>
            </a:r>
            <a:r>
              <a:rPr lang="en-US" dirty="0">
                <a:latin typeface="Arial"/>
                <a:cs typeface="Arial"/>
              </a:rPr>
              <a:t> van, embedded, digital twins)</a:t>
            </a:r>
            <a:endParaRPr lang="en-US" dirty="0"/>
          </a:p>
          <a:p>
            <a:pPr marL="185420" indent="-185420"/>
            <a:endParaRPr lang="en-US" dirty="0"/>
          </a:p>
          <a:p>
            <a:pPr marL="185420" indent="-185420"/>
            <a:r>
              <a:rPr lang="en-US" dirty="0" err="1">
                <a:latin typeface="Arial"/>
                <a:cs typeface="Arial"/>
              </a:rPr>
              <a:t>Niet</a:t>
            </a:r>
            <a:r>
              <a:rPr lang="en-US" dirty="0">
                <a:latin typeface="Arial"/>
                <a:cs typeface="Arial"/>
              </a:rPr>
              <a:t> perse "dream", </a:t>
            </a:r>
            <a:r>
              <a:rPr lang="en-US" dirty="0" err="1">
                <a:latin typeface="Arial"/>
                <a:cs typeface="Arial"/>
              </a:rPr>
              <a:t>meer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zoals</a:t>
            </a:r>
            <a:r>
              <a:rPr lang="en-US" dirty="0">
                <a:latin typeface="Arial"/>
                <a:cs typeface="Arial"/>
              </a:rPr>
              <a:t> het </a:t>
            </a:r>
            <a:r>
              <a:rPr lang="en-US" dirty="0" err="1">
                <a:latin typeface="Arial"/>
                <a:cs typeface="Arial"/>
              </a:rPr>
              <a:t>kan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gaan</a:t>
            </a:r>
            <a:r>
              <a:rPr lang="en-US" dirty="0">
                <a:latin typeface="Arial"/>
                <a:cs typeface="Arial"/>
              </a:rPr>
              <a:t>...</a:t>
            </a:r>
            <a:endParaRPr lang="en-US" dirty="0"/>
          </a:p>
          <a:p>
            <a:pPr marL="185420" indent="-18542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75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B9988E-E379-42B5-985F-7AA7F0FC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  <a:br>
              <a:rPr lang="en-GB" dirty="0"/>
            </a:br>
            <a:r>
              <a:rPr lang="en-GB" sz="2000" dirty="0"/>
              <a:t>Network of Digital Twins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39B3B-9486-485C-AFE0-585D5AF6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50" y="4372493"/>
            <a:ext cx="1430651" cy="1422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CF646D-B1D5-411C-9F71-6007A433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90" y="2506519"/>
            <a:ext cx="1430651" cy="1422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98BC54-A274-4EFD-9FF4-E891BDAA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905" y="2506519"/>
            <a:ext cx="1430651" cy="1422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42EE54-D53F-4968-A1CF-22D9B68C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01" y="5083620"/>
            <a:ext cx="1430651" cy="142225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9D63D0-5C4D-4536-BF36-09CA2D982C83}"/>
              </a:ext>
            </a:extLst>
          </p:cNvPr>
          <p:cNvCxnSpPr>
            <a:cxnSpLocks/>
          </p:cNvCxnSpPr>
          <p:nvPr/>
        </p:nvCxnSpPr>
        <p:spPr>
          <a:xfrm>
            <a:off x="4572000" y="3208713"/>
            <a:ext cx="1030778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5D1DA8-1D39-441A-A35A-650D83619F46}"/>
              </a:ext>
            </a:extLst>
          </p:cNvPr>
          <p:cNvCxnSpPr>
            <a:cxnSpLocks/>
          </p:cNvCxnSpPr>
          <p:nvPr/>
        </p:nvCxnSpPr>
        <p:spPr>
          <a:xfrm flipV="1">
            <a:off x="2679470" y="4073236"/>
            <a:ext cx="761999" cy="80079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7C397B-529F-4051-936F-6A6DCEFFEB95}"/>
              </a:ext>
            </a:extLst>
          </p:cNvPr>
          <p:cNvCxnSpPr>
            <a:cxnSpLocks/>
          </p:cNvCxnSpPr>
          <p:nvPr/>
        </p:nvCxnSpPr>
        <p:spPr>
          <a:xfrm flipH="1" flipV="1">
            <a:off x="4339244" y="3928775"/>
            <a:ext cx="2128058" cy="158642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9B7F81-165D-437D-8A8D-9DBBEFECBDF7}"/>
              </a:ext>
            </a:extLst>
          </p:cNvPr>
          <p:cNvSpPr txBox="1"/>
          <p:nvPr/>
        </p:nvSpPr>
        <p:spPr>
          <a:xfrm>
            <a:off x="4420453" y="229468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Life-Cycle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6A781-B455-45E4-8AE0-BF68A6FCE807}"/>
              </a:ext>
            </a:extLst>
          </p:cNvPr>
          <p:cNvSpPr txBox="1"/>
          <p:nvPr/>
        </p:nvSpPr>
        <p:spPr>
          <a:xfrm>
            <a:off x="3733950" y="47927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Supply-Chain</a:t>
            </a:r>
          </a:p>
        </p:txBody>
      </p:sp>
    </p:spTree>
    <p:extLst>
      <p:ext uri="{BB962C8B-B14F-4D97-AF65-F5344CB8AC3E}">
        <p14:creationId xmlns:p14="http://schemas.microsoft.com/office/powerpoint/2010/main" val="275822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C5B9-5901-4D59-BFFD-B64FCF6E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  <a:br>
              <a:rPr lang="en-GB" dirty="0"/>
            </a:br>
            <a:r>
              <a:rPr lang="en-GB" sz="2000" dirty="0"/>
              <a:t>Embedded digital twin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0F3787-CCFE-44B5-B3AE-8F66CAE2B5C9}"/>
              </a:ext>
            </a:extLst>
          </p:cNvPr>
          <p:cNvGrpSpPr/>
          <p:nvPr/>
        </p:nvGrpSpPr>
        <p:grpSpPr>
          <a:xfrm>
            <a:off x="2486459" y="2062800"/>
            <a:ext cx="4379854" cy="4421127"/>
            <a:chOff x="1439056" y="1184223"/>
            <a:chExt cx="5696262" cy="56737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57DE65-574A-4E8C-87DC-54880E6FEF2F}"/>
                </a:ext>
              </a:extLst>
            </p:cNvPr>
            <p:cNvSpPr/>
            <p:nvPr/>
          </p:nvSpPr>
          <p:spPr>
            <a:xfrm>
              <a:off x="2443397" y="4769634"/>
              <a:ext cx="3699141" cy="170545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/>
                <a:t>Asset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3E549-C83B-475D-891C-83F5530D3004}"/>
                </a:ext>
              </a:extLst>
            </p:cNvPr>
            <p:cNvSpPr/>
            <p:nvPr/>
          </p:nvSpPr>
          <p:spPr>
            <a:xfrm>
              <a:off x="1439056" y="1184223"/>
              <a:ext cx="5696262" cy="5673777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28200F-FB01-49DB-A39F-20B9E20F35A1}"/>
                </a:ext>
              </a:extLst>
            </p:cNvPr>
            <p:cNvSpPr txBox="1"/>
            <p:nvPr/>
          </p:nvSpPr>
          <p:spPr>
            <a:xfrm>
              <a:off x="3152154" y="1339802"/>
              <a:ext cx="2204936" cy="556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err="1"/>
                <a:t>SmartAsset</a:t>
              </a:r>
              <a:endParaRPr lang="en-GB" sz="20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581588-D767-480A-8474-6741EAC67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9960" y="1863023"/>
              <a:ext cx="2967420" cy="2821262"/>
            </a:xfrm>
            <a:prstGeom prst="rect">
              <a:avLst/>
            </a:prstGeom>
          </p:spPr>
        </p:pic>
        <p:sp>
          <p:nvSpPr>
            <p:cNvPr id="21" name="Arrow: Up-Down 20">
              <a:extLst>
                <a:ext uri="{FF2B5EF4-FFF2-40B4-BE49-F238E27FC236}">
                  <a16:creationId xmlns:a16="http://schemas.microsoft.com/office/drawing/2014/main" id="{0E7EE387-9EAB-48EF-B309-2E6557EA67A8}"/>
                </a:ext>
              </a:extLst>
            </p:cNvPr>
            <p:cNvSpPr/>
            <p:nvPr/>
          </p:nvSpPr>
          <p:spPr>
            <a:xfrm>
              <a:off x="4076341" y="3764694"/>
              <a:ext cx="321894" cy="720000"/>
            </a:xfrm>
            <a:prstGeom prst="up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1B86C1-251F-442E-8985-0C3879462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631" y="2762130"/>
              <a:ext cx="1222078" cy="1214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07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B9988E-E379-42B5-985F-7AA7F0FC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85" y="1342800"/>
            <a:ext cx="8469527" cy="720000"/>
          </a:xfrm>
        </p:spPr>
        <p:txBody>
          <a:bodyPr/>
          <a:lstStyle/>
          <a:p>
            <a:r>
              <a:rPr lang="en-GB" dirty="0"/>
              <a:t>Future</a:t>
            </a:r>
            <a:br>
              <a:rPr lang="en-GB" dirty="0"/>
            </a:br>
            <a:r>
              <a:rPr lang="en-GB" sz="2000" dirty="0"/>
              <a:t>Network of embedded Digital Twins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9D63D0-5C4D-4536-BF36-09CA2D982C83}"/>
              </a:ext>
            </a:extLst>
          </p:cNvPr>
          <p:cNvCxnSpPr>
            <a:cxnSpLocks/>
          </p:cNvCxnSpPr>
          <p:nvPr/>
        </p:nvCxnSpPr>
        <p:spPr>
          <a:xfrm>
            <a:off x="4572000" y="3208713"/>
            <a:ext cx="1030778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5D1DA8-1D39-441A-A35A-650D83619F46}"/>
              </a:ext>
            </a:extLst>
          </p:cNvPr>
          <p:cNvCxnSpPr>
            <a:cxnSpLocks/>
          </p:cNvCxnSpPr>
          <p:nvPr/>
        </p:nvCxnSpPr>
        <p:spPr>
          <a:xfrm flipV="1">
            <a:off x="2679470" y="4073236"/>
            <a:ext cx="761999" cy="80079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7C397B-529F-4051-936F-6A6DCEFFEB95}"/>
              </a:ext>
            </a:extLst>
          </p:cNvPr>
          <p:cNvCxnSpPr>
            <a:cxnSpLocks/>
          </p:cNvCxnSpPr>
          <p:nvPr/>
        </p:nvCxnSpPr>
        <p:spPr>
          <a:xfrm flipH="1" flipV="1">
            <a:off x="4339244" y="3928775"/>
            <a:ext cx="2128058" cy="158642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70A596-949D-4D68-ACAD-69C1E0138644}"/>
              </a:ext>
            </a:extLst>
          </p:cNvPr>
          <p:cNvGrpSpPr/>
          <p:nvPr/>
        </p:nvGrpSpPr>
        <p:grpSpPr>
          <a:xfrm>
            <a:off x="871018" y="4721987"/>
            <a:ext cx="1655272" cy="1422255"/>
            <a:chOff x="1439056" y="1184223"/>
            <a:chExt cx="5696262" cy="56737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4F801F-E48E-4F46-9FE5-8F8C1A60AFD4}"/>
                </a:ext>
              </a:extLst>
            </p:cNvPr>
            <p:cNvSpPr/>
            <p:nvPr/>
          </p:nvSpPr>
          <p:spPr>
            <a:xfrm>
              <a:off x="2443397" y="4769634"/>
              <a:ext cx="3699141" cy="170545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Asset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AB4C40-E488-4BF5-8F65-9E3B6CA70E12}"/>
                </a:ext>
              </a:extLst>
            </p:cNvPr>
            <p:cNvSpPr/>
            <p:nvPr/>
          </p:nvSpPr>
          <p:spPr>
            <a:xfrm>
              <a:off x="1439056" y="1184223"/>
              <a:ext cx="5696262" cy="5673777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194A3D-38E0-49EC-AB17-E621B6618018}"/>
                </a:ext>
              </a:extLst>
            </p:cNvPr>
            <p:cNvSpPr txBox="1"/>
            <p:nvPr/>
          </p:nvSpPr>
          <p:spPr>
            <a:xfrm>
              <a:off x="3152155" y="1339801"/>
              <a:ext cx="2235242" cy="798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 err="1"/>
                <a:t>SmartAsset</a:t>
              </a:r>
              <a:endParaRPr lang="en-GB" sz="7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34E1FF-7F0A-445B-B8D1-EA593AE20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9960" y="1863023"/>
              <a:ext cx="2967420" cy="2821262"/>
            </a:xfrm>
            <a:prstGeom prst="rect">
              <a:avLst/>
            </a:prstGeom>
          </p:spPr>
        </p:pic>
        <p:sp>
          <p:nvSpPr>
            <p:cNvPr id="19" name="Arrow: Up-Down 18">
              <a:extLst>
                <a:ext uri="{FF2B5EF4-FFF2-40B4-BE49-F238E27FC236}">
                  <a16:creationId xmlns:a16="http://schemas.microsoft.com/office/drawing/2014/main" id="{E68E16CE-6E6F-4CF9-B40A-104A8225168F}"/>
                </a:ext>
              </a:extLst>
            </p:cNvPr>
            <p:cNvSpPr/>
            <p:nvPr/>
          </p:nvSpPr>
          <p:spPr>
            <a:xfrm>
              <a:off x="4076341" y="3764694"/>
              <a:ext cx="321894" cy="720000"/>
            </a:xfrm>
            <a:prstGeom prst="up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3EA14A-DC81-4794-8211-236C1BB4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631" y="2762130"/>
              <a:ext cx="1222078" cy="121490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DCC081-D086-431E-819E-E2EFE53D81EC}"/>
              </a:ext>
            </a:extLst>
          </p:cNvPr>
          <p:cNvGrpSpPr/>
          <p:nvPr/>
        </p:nvGrpSpPr>
        <p:grpSpPr>
          <a:xfrm>
            <a:off x="2237799" y="2356890"/>
            <a:ext cx="1655272" cy="1422255"/>
            <a:chOff x="1439056" y="1184223"/>
            <a:chExt cx="5696262" cy="56737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AA1C51-8779-4B4B-949D-981AB79118D9}"/>
                </a:ext>
              </a:extLst>
            </p:cNvPr>
            <p:cNvSpPr/>
            <p:nvPr/>
          </p:nvSpPr>
          <p:spPr>
            <a:xfrm>
              <a:off x="2443397" y="4769634"/>
              <a:ext cx="3699141" cy="170545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Asset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E13442-5926-4F0E-98DF-F16BD5F36DAA}"/>
                </a:ext>
              </a:extLst>
            </p:cNvPr>
            <p:cNvSpPr/>
            <p:nvPr/>
          </p:nvSpPr>
          <p:spPr>
            <a:xfrm>
              <a:off x="1439056" y="1184223"/>
              <a:ext cx="5696262" cy="5673777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BF9036-2DA8-47EA-8850-7B7EE6F27DBB}"/>
                </a:ext>
              </a:extLst>
            </p:cNvPr>
            <p:cNvSpPr txBox="1"/>
            <p:nvPr/>
          </p:nvSpPr>
          <p:spPr>
            <a:xfrm>
              <a:off x="3152155" y="1339801"/>
              <a:ext cx="2235242" cy="798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 err="1"/>
                <a:t>SmartAsset</a:t>
              </a:r>
              <a:endParaRPr lang="en-GB" sz="7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92CB7D2-1308-49B8-AF49-14F7CE52A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9960" y="1863023"/>
              <a:ext cx="2967420" cy="2821262"/>
            </a:xfrm>
            <a:prstGeom prst="rect">
              <a:avLst/>
            </a:prstGeom>
          </p:spPr>
        </p:pic>
        <p:sp>
          <p:nvSpPr>
            <p:cNvPr id="28" name="Arrow: Up-Down 27">
              <a:extLst>
                <a:ext uri="{FF2B5EF4-FFF2-40B4-BE49-F238E27FC236}">
                  <a16:creationId xmlns:a16="http://schemas.microsoft.com/office/drawing/2014/main" id="{5DB92227-2F99-43EE-B12C-D0F40E13FD3D}"/>
                </a:ext>
              </a:extLst>
            </p:cNvPr>
            <p:cNvSpPr/>
            <p:nvPr/>
          </p:nvSpPr>
          <p:spPr>
            <a:xfrm>
              <a:off x="4076341" y="3764694"/>
              <a:ext cx="321894" cy="720000"/>
            </a:xfrm>
            <a:prstGeom prst="up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01C1C8-9EBC-4B9D-BE8B-9099AB77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631" y="2762130"/>
              <a:ext cx="1222078" cy="121490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0A7943-3FE0-4BA1-9C38-B88DD6F69D2A}"/>
              </a:ext>
            </a:extLst>
          </p:cNvPr>
          <p:cNvGrpSpPr/>
          <p:nvPr/>
        </p:nvGrpSpPr>
        <p:grpSpPr>
          <a:xfrm>
            <a:off x="6281707" y="2544523"/>
            <a:ext cx="1655272" cy="1422255"/>
            <a:chOff x="1439056" y="1184223"/>
            <a:chExt cx="5696262" cy="567377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29B547-F681-4DFC-9BDD-E7670C9B2892}"/>
                </a:ext>
              </a:extLst>
            </p:cNvPr>
            <p:cNvSpPr/>
            <p:nvPr/>
          </p:nvSpPr>
          <p:spPr>
            <a:xfrm>
              <a:off x="2443397" y="4769634"/>
              <a:ext cx="3699141" cy="170545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Asset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660565D-A37E-4B59-A71F-333C017CFEE3}"/>
                </a:ext>
              </a:extLst>
            </p:cNvPr>
            <p:cNvSpPr/>
            <p:nvPr/>
          </p:nvSpPr>
          <p:spPr>
            <a:xfrm>
              <a:off x="1439056" y="1184223"/>
              <a:ext cx="5696262" cy="5673777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3CF34E-9E3E-4F3F-8032-CA02FA563FAB}"/>
                </a:ext>
              </a:extLst>
            </p:cNvPr>
            <p:cNvSpPr txBox="1"/>
            <p:nvPr/>
          </p:nvSpPr>
          <p:spPr>
            <a:xfrm>
              <a:off x="3152155" y="1339801"/>
              <a:ext cx="2235242" cy="798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 err="1"/>
                <a:t>SmartAsset</a:t>
              </a:r>
              <a:endParaRPr lang="en-GB" sz="7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65C2CA9-32B9-48E2-A8CD-6652FD2CC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9960" y="1863023"/>
              <a:ext cx="2967420" cy="2821262"/>
            </a:xfrm>
            <a:prstGeom prst="rect">
              <a:avLst/>
            </a:prstGeom>
          </p:spPr>
        </p:pic>
        <p:sp>
          <p:nvSpPr>
            <p:cNvPr id="35" name="Arrow: Up-Down 34">
              <a:extLst>
                <a:ext uri="{FF2B5EF4-FFF2-40B4-BE49-F238E27FC236}">
                  <a16:creationId xmlns:a16="http://schemas.microsoft.com/office/drawing/2014/main" id="{5D508650-EDB7-44C6-84F2-6B4997CEDECF}"/>
                </a:ext>
              </a:extLst>
            </p:cNvPr>
            <p:cNvSpPr/>
            <p:nvPr/>
          </p:nvSpPr>
          <p:spPr>
            <a:xfrm>
              <a:off x="4076341" y="3764694"/>
              <a:ext cx="321894" cy="720000"/>
            </a:xfrm>
            <a:prstGeom prst="up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E86273A-AF21-4AFC-ADAE-C1962A3A2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631" y="2762130"/>
              <a:ext cx="1222078" cy="121490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08A5A0-5F52-4BFC-9C75-D4D506A0F9D3}"/>
              </a:ext>
            </a:extLst>
          </p:cNvPr>
          <p:cNvGrpSpPr/>
          <p:nvPr/>
        </p:nvGrpSpPr>
        <p:grpSpPr>
          <a:xfrm>
            <a:off x="6820852" y="5116962"/>
            <a:ext cx="1655272" cy="1422255"/>
            <a:chOff x="1439056" y="1184223"/>
            <a:chExt cx="5696262" cy="567377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176B41C-DA2E-401E-A903-78EBEFD9ABFD}"/>
                </a:ext>
              </a:extLst>
            </p:cNvPr>
            <p:cNvSpPr/>
            <p:nvPr/>
          </p:nvSpPr>
          <p:spPr>
            <a:xfrm>
              <a:off x="2443397" y="4769634"/>
              <a:ext cx="3699141" cy="170545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Asset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6B7F668-62B1-4036-BD42-B238CA56687B}"/>
                </a:ext>
              </a:extLst>
            </p:cNvPr>
            <p:cNvSpPr/>
            <p:nvPr/>
          </p:nvSpPr>
          <p:spPr>
            <a:xfrm>
              <a:off x="1439056" y="1184223"/>
              <a:ext cx="5696262" cy="5673777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83652C-6034-4DB1-ABA0-FE2EDA65F24A}"/>
                </a:ext>
              </a:extLst>
            </p:cNvPr>
            <p:cNvSpPr txBox="1"/>
            <p:nvPr/>
          </p:nvSpPr>
          <p:spPr>
            <a:xfrm>
              <a:off x="3152155" y="1339801"/>
              <a:ext cx="2235242" cy="798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 dirty="0" err="1"/>
                <a:t>SmartAsset</a:t>
              </a:r>
              <a:endParaRPr lang="en-GB" sz="700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8C12471-6CB3-4C03-91E1-FE895A86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9960" y="1863023"/>
              <a:ext cx="2967420" cy="2821262"/>
            </a:xfrm>
            <a:prstGeom prst="rect">
              <a:avLst/>
            </a:prstGeom>
          </p:spPr>
        </p:pic>
        <p:sp>
          <p:nvSpPr>
            <p:cNvPr id="42" name="Arrow: Up-Down 41">
              <a:extLst>
                <a:ext uri="{FF2B5EF4-FFF2-40B4-BE49-F238E27FC236}">
                  <a16:creationId xmlns:a16="http://schemas.microsoft.com/office/drawing/2014/main" id="{654CCE82-DE9D-44D5-973C-6EB2C4F31CEE}"/>
                </a:ext>
              </a:extLst>
            </p:cNvPr>
            <p:cNvSpPr/>
            <p:nvPr/>
          </p:nvSpPr>
          <p:spPr>
            <a:xfrm>
              <a:off x="4076341" y="3764694"/>
              <a:ext cx="321894" cy="720000"/>
            </a:xfrm>
            <a:prstGeom prst="up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2A5013B-62F9-4F7A-B28F-A7AC8C885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631" y="2762130"/>
              <a:ext cx="1222078" cy="1214906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D5F1EE5-A519-4269-9E31-2F4B14E27DDF}"/>
              </a:ext>
            </a:extLst>
          </p:cNvPr>
          <p:cNvSpPr txBox="1"/>
          <p:nvPr/>
        </p:nvSpPr>
        <p:spPr>
          <a:xfrm>
            <a:off x="4420453" y="229468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Life-Cycle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4C74C1-CD16-4638-A779-8B9D8AE1531E}"/>
              </a:ext>
            </a:extLst>
          </p:cNvPr>
          <p:cNvSpPr txBox="1"/>
          <p:nvPr/>
        </p:nvSpPr>
        <p:spPr>
          <a:xfrm>
            <a:off x="3733950" y="47927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Supply-Chain</a:t>
            </a:r>
          </a:p>
        </p:txBody>
      </p:sp>
    </p:spTree>
    <p:extLst>
      <p:ext uri="{BB962C8B-B14F-4D97-AF65-F5344CB8AC3E}">
        <p14:creationId xmlns:p14="http://schemas.microsoft.com/office/powerpoint/2010/main" val="9516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NO">
  <a:themeElements>
    <a:clrScheme name="TNO">
      <a:dk1>
        <a:sysClr val="windowText" lastClr="000000"/>
      </a:dk1>
      <a:lt1>
        <a:sysClr val="window" lastClr="FFFFFF"/>
      </a:lt1>
      <a:dk2>
        <a:srgbClr val="71A4C3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NO">
  <a:themeElements>
    <a:clrScheme name="TNO">
      <a:dk1>
        <a:sysClr val="windowText" lastClr="000000"/>
      </a:dk1>
      <a:lt1>
        <a:sysClr val="window" lastClr="FFFFFF"/>
      </a:lt1>
      <a:dk2>
        <a:srgbClr val="71A4C3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0245AF5B3163824CABA0FFF5B0B1FA08" ma:contentTypeVersion="5" ma:contentTypeDescription=" " ma:contentTypeScope="" ma:versionID="6bd122d12936bc511bd27ce761f0e91a">
  <xsd:schema xmlns:xsd="http://www.w3.org/2001/XMLSchema" xmlns:xs="http://www.w3.org/2001/XMLSchema" xmlns:p="http://schemas.microsoft.com/office/2006/metadata/properties" xmlns:ns2="e4ecb490-576a-4d0c-922c-f269d836583e" xmlns:ns3="2f6a910d-138e-42c1-8e8a-320c1b7cf3f7" xmlns:ns5="71385b85-91ff-495a-a7c8-3c87d545ff16" targetNamespace="http://schemas.microsoft.com/office/2006/metadata/properties" ma:root="true" ma:fieldsID="c6622c59f2fe81f1918c9f12979b339c" ns2:_="" ns3:_="" ns5:_="">
    <xsd:import namespace="e4ecb490-576a-4d0c-922c-f269d836583e"/>
    <xsd:import namespace="2f6a910d-138e-42c1-8e8a-320c1b7cf3f7"/>
    <xsd:import namespace="71385b85-91ff-495a-a7c8-3c87d545ff1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  <xsd:element ref="ns5:MediaServiceMetadata" minOccurs="0"/>
                <xsd:element ref="ns5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cb490-576a-4d0c-922c-f269d836583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f0bee7b1-8f5c-4451-ad12-deac47d7bff0}" ma:internalName="TaxCatchAll" ma:showField="CatchAllData" ma:web="e4ecb490-576a-4d0c-922c-f269d83658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f0bee7b1-8f5c-4451-ad12-deac47d7bff0}" ma:internalName="TaxCatchAllLabel" ma:readOnly="true" ma:showField="CatchAllDataLabel" ma:web="e4ecb490-576a-4d0c-922c-f269d83658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VP-INFRA 2019 - Duurzame Infra en Mob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37826" ma:internalName="TNOC_Cluster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385b85-91ff-495a-a7c8-3c87d545ff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TNOC_ClusterName xmlns="2f6a910d-138e-42c1-8e8a-320c1b7cf3f7">Informatisering-Bouw-Infra</TNOC_ClusterName>
    <TNOC_ClusterId xmlns="2f6a910d-138e-42c1-8e8a-320c1b7cf3f7">91585</TNOC_ClusterId>
    <_dlc_DocId xmlns="e4ecb490-576a-4d0c-922c-f269d836583e">HDATMHCKY2JQ-1598076202-99</_dlc_DocId>
    <_dlc_DocIdUrl xmlns="e4ecb490-576a-4d0c-922c-f269d836583e">
      <Url>https://365tno.sharepoint.com/teams/P060.37826/_layouts/15/DocIdRedir.aspx?ID=HDATMHCKY2JQ-1598076202-99</Url>
      <Description>HDATMHCKY2JQ-1598076202-99</Description>
    </_dlc_DocIdUrl>
    <h15fbb78f4cb41d290e72f301ea2865f xmlns="e4ecb490-576a-4d0c-922c-f269d836583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Team</TermName>
          <TermId xmlns="http://schemas.microsoft.com/office/infopath/2007/PartnerControls">c614ed86-6527-4042-aa9d-da80e2b69463</TermId>
        </TermInfo>
      </Terms>
    </h15fbb78f4cb41d290e72f301ea2865f>
    <cf581d8792c646118aad2c2c4ecdfa8c xmlns="e4ecb490-576a-4d0c-922c-f269d836583e">
      <Terms xmlns="http://schemas.microsoft.com/office/infopath/2007/PartnerControls"/>
    </cf581d8792c646118aad2c2c4ecdfa8c>
    <lca20d149a844688b6abf34073d5c21d xmlns="e4ecb490-576a-4d0c-922c-f269d836583e">
      <Terms xmlns="http://schemas.microsoft.com/office/infopath/2007/PartnerControls"/>
    </lca20d149a844688b6abf34073d5c21d>
    <n2a7a23bcc2241cb9261f9a914c7c1bb xmlns="e4ecb490-576a-4d0c-922c-f269d836583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TaxCatchAll xmlns="e4ecb490-576a-4d0c-922c-f269d836583e">
      <Value>5</Value>
      <Value>3</Value>
    </TaxCatchAll>
    <bac4ab11065f4f6c809c820c57e320e5 xmlns="e4ecb490-576a-4d0c-922c-f269d836583e">
      <Terms xmlns="http://schemas.microsoft.com/office/infopath/2007/PartnerControls"/>
    </bac4ab11065f4f6c809c820c57e320e5>
  </documentManagement>
</p:properties>
</file>

<file path=customXml/itemProps1.xml><?xml version="1.0" encoding="utf-8"?>
<ds:datastoreItem xmlns:ds="http://schemas.openxmlformats.org/officeDocument/2006/customXml" ds:itemID="{68D87A4E-B9ED-4CA8-BC1D-5ADCC177A0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0E06BD-FFDE-4B15-9691-2EB00AF3AA99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BCBF878-C401-4FEB-A37D-7508E7D9DC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cb490-576a-4d0c-922c-f269d836583e"/>
    <ds:schemaRef ds:uri="2f6a910d-138e-42c1-8e8a-320c1b7cf3f7"/>
    <ds:schemaRef ds:uri="71385b85-91ff-495a-a7c8-3c87d545ff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51B5821-F8A1-49DF-9639-2FB757C65759}">
  <ds:schemaRefs>
    <ds:schemaRef ds:uri="2f6a910d-138e-42c1-8e8a-320c1b7cf3f7"/>
    <ds:schemaRef ds:uri="e4ecb490-576a-4d0c-922c-f269d836583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71385b85-91ff-495a-a7c8-3c87d545ff16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TNO_4_3</Template>
  <TotalTime>0</TotalTime>
  <Words>1113</Words>
  <Application>Microsoft Office PowerPoint</Application>
  <PresentationFormat>On-screen Show (4:3)</PresentationFormat>
  <Paragraphs>499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TNO</vt:lpstr>
      <vt:lpstr>1_TNO</vt:lpstr>
      <vt:lpstr>Office Theme</vt:lpstr>
      <vt:lpstr>TNO Digital Twin concept</vt:lpstr>
      <vt:lpstr>Scope for digital twin 5xC data Life-Cycle</vt:lpstr>
      <vt:lpstr>Trends</vt:lpstr>
      <vt:lpstr>Future Network of Digital Twins</vt:lpstr>
      <vt:lpstr>Future Embedded digital twin</vt:lpstr>
      <vt:lpstr>Future Network of embedded Digital Twins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corporate</dc:subject>
  <dc:creator/>
  <cp:lastModifiedBy/>
  <cp:revision>106</cp:revision>
  <dcterms:created xsi:type="dcterms:W3CDTF">2017-03-01T08:13:17Z</dcterms:created>
  <dcterms:modified xsi:type="dcterms:W3CDTF">2020-12-03T20:07:22Z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TNO_43</vt:lpwstr>
  </property>
  <property fmtid="{D5CDD505-2E9C-101B-9397-08002B2CF9AE}" pid="3" name="do_LanguageID">
    <vt:lpwstr>2057</vt:lpwstr>
  </property>
  <property fmtid="{D5CDD505-2E9C-101B-9397-08002B2CF9AE}" pid="4" name="do_Title">
    <vt:lpwstr/>
  </property>
  <property fmtid="{D5CDD505-2E9C-101B-9397-08002B2CF9AE}" pid="5" name="do_Subtitle">
    <vt:lpwstr/>
  </property>
  <property fmtid="{D5CDD505-2E9C-101B-9397-08002B2CF9AE}" pid="6" name="do_Speaker">
    <vt:lpwstr/>
  </property>
  <property fmtid="{D5CDD505-2E9C-101B-9397-08002B2CF9AE}" pid="7" name="do_Date">
    <vt:lpwstr>False</vt:lpwstr>
  </property>
  <property fmtid="{D5CDD505-2E9C-101B-9397-08002B2CF9AE}" pid="8" name="do_DateHandout">
    <vt:lpwstr>False</vt:lpwstr>
  </property>
  <property fmtid="{D5CDD505-2E9C-101B-9397-08002B2CF9AE}" pid="9" name="do_DateValue">
    <vt:lpwstr>20-03-2019</vt:lpwstr>
  </property>
  <property fmtid="{D5CDD505-2E9C-101B-9397-08002B2CF9AE}" pid="10" name="do_SlideNumber">
    <vt:lpwstr>False</vt:lpwstr>
  </property>
  <property fmtid="{D5CDD505-2E9C-101B-9397-08002B2CF9AE}" pid="11" name="do_SlideNumberHandout">
    <vt:lpwstr>False</vt:lpwstr>
  </property>
  <property fmtid="{D5CDD505-2E9C-101B-9397-08002B2CF9AE}" pid="12" name="do_Language">
    <vt:lpwstr>2057</vt:lpwstr>
  </property>
  <property fmtid="{D5CDD505-2E9C-101B-9397-08002B2CF9AE}" pid="13" name="ContentTypeId">
    <vt:lpwstr>0x010100A35317DCC28344A7B82488658A034A5C01000245AF5B3163824CABA0FFF5B0B1FA08</vt:lpwstr>
  </property>
  <property fmtid="{D5CDD505-2E9C-101B-9397-08002B2CF9AE}" pid="14" name="TNOKennis">
    <vt:lpwstr/>
  </property>
  <property fmtid="{D5CDD505-2E9C-101B-9397-08002B2CF9AE}" pid="15" name="h15fbb78f4cb41d290e72f301ea2865f">
    <vt:lpwstr>Team|c614ed86-6527-4042-aa9d-da80e2b69463</vt:lpwstr>
  </property>
  <property fmtid="{D5CDD505-2E9C-101B-9397-08002B2CF9AE}" pid="16" name="lca20d149a844688b6abf34073d5c21d">
    <vt:lpwstr/>
  </property>
  <property fmtid="{D5CDD505-2E9C-101B-9397-08002B2CF9AE}" pid="17" name="TNOC_DocumentClassification">
    <vt:lpwstr>5;#TNO Internal|1a23c89f-ef54-4907-86fd-8242403ff722</vt:lpwstr>
  </property>
  <property fmtid="{D5CDD505-2E9C-101B-9397-08002B2CF9AE}" pid="18" name="cf581d8792c646118aad2c2c4ecdfa8c">
    <vt:lpwstr/>
  </property>
  <property fmtid="{D5CDD505-2E9C-101B-9397-08002B2CF9AE}" pid="19" name="bac4ab11065f4f6c809c820c57e320e5">
    <vt:lpwstr/>
  </property>
  <property fmtid="{D5CDD505-2E9C-101B-9397-08002B2CF9AE}" pid="20" name="TaxCatchAll">
    <vt:lpwstr>5;#TNO Internal|1a23c89f-ef54-4907-86fd-8242403ff722;#3;#Team|c614ed86-6527-4042-aa9d-da80e2b69463</vt:lpwstr>
  </property>
  <property fmtid="{D5CDD505-2E9C-101B-9397-08002B2CF9AE}" pid="21" name="TNOC_DocumentType">
    <vt:lpwstr/>
  </property>
  <property fmtid="{D5CDD505-2E9C-101B-9397-08002B2CF9AE}" pid="22" name="TNOC_DocumentCategory">
    <vt:lpwstr/>
  </property>
  <property fmtid="{D5CDD505-2E9C-101B-9397-08002B2CF9AE}" pid="23" name="TNOC_ClusterType">
    <vt:lpwstr>3;#Team|c614ed86-6527-4042-aa9d-da80e2b69463</vt:lpwstr>
  </property>
  <property fmtid="{D5CDD505-2E9C-101B-9397-08002B2CF9AE}" pid="24" name="_dlc_DocIdItemGuid">
    <vt:lpwstr>ed88e65a-76bc-4e9b-9943-1d02280cbb50</vt:lpwstr>
  </property>
  <property fmtid="{D5CDD505-2E9C-101B-9397-08002B2CF9AE}" pid="25" name="TNOC_DocumentSetType">
    <vt:lpwstr/>
  </property>
  <property fmtid="{D5CDD505-2E9C-101B-9397-08002B2CF9AE}" pid="26" name="n2a7a23bcc2241cb9261f9a914c7c1bb">
    <vt:lpwstr>TNO Internal|1a23c89f-ef54-4907-86fd-8242403ff722</vt:lpwstr>
  </property>
  <property fmtid="{D5CDD505-2E9C-101B-9397-08002B2CF9AE}" pid="27" name="TNOC_ClusterName">
    <vt:lpwstr>Informatisering-Bouw-Infra</vt:lpwstr>
  </property>
  <property fmtid="{D5CDD505-2E9C-101B-9397-08002B2CF9AE}" pid="28" name="TNOC_ClusterId">
    <vt:lpwstr>91585</vt:lpwstr>
  </property>
  <property fmtid="{D5CDD505-2E9C-101B-9397-08002B2CF9AE}" pid="29" name="AuthorIds_UIVersion_227">
    <vt:lpwstr>28</vt:lpwstr>
  </property>
  <property fmtid="{D5CDD505-2E9C-101B-9397-08002B2CF9AE}" pid="30" name="AuthorIds_UIVersion_229">
    <vt:lpwstr>28</vt:lpwstr>
  </property>
  <property fmtid="{D5CDD505-2E9C-101B-9397-08002B2CF9AE}" pid="31" name="AuthorIds_UIVersion_231">
    <vt:lpwstr>28</vt:lpwstr>
  </property>
  <property fmtid="{D5CDD505-2E9C-101B-9397-08002B2CF9AE}" pid="32" name="AuthorIds_UIVersion_234">
    <vt:lpwstr>28</vt:lpwstr>
  </property>
  <property fmtid="{D5CDD505-2E9C-101B-9397-08002B2CF9AE}" pid="33" name="AuthorIds_UIVersion_235">
    <vt:lpwstr>28</vt:lpwstr>
  </property>
  <property fmtid="{D5CDD505-2E9C-101B-9397-08002B2CF9AE}" pid="34" name="AuthorIds_UIVersion_239">
    <vt:lpwstr>28</vt:lpwstr>
  </property>
  <property fmtid="{D5CDD505-2E9C-101B-9397-08002B2CF9AE}" pid="35" name="AuthorIds_UIVersion_240">
    <vt:lpwstr>28</vt:lpwstr>
  </property>
  <property fmtid="{D5CDD505-2E9C-101B-9397-08002B2CF9AE}" pid="36" name="AuthorIds_UIVersion_242">
    <vt:lpwstr>28</vt:lpwstr>
  </property>
  <property fmtid="{D5CDD505-2E9C-101B-9397-08002B2CF9AE}" pid="37" name="AuthorIds_UIVersion_245">
    <vt:lpwstr>28</vt:lpwstr>
  </property>
  <property fmtid="{D5CDD505-2E9C-101B-9397-08002B2CF9AE}" pid="38" name="AuthorIds_UIVersion_1">
    <vt:lpwstr>28</vt:lpwstr>
  </property>
  <property fmtid="{D5CDD505-2E9C-101B-9397-08002B2CF9AE}" pid="39" name="AuthorIds_UIVersion_4">
    <vt:lpwstr>28</vt:lpwstr>
  </property>
  <property fmtid="{D5CDD505-2E9C-101B-9397-08002B2CF9AE}" pid="40" name="AuthorIds_UIVersion_7">
    <vt:lpwstr>28</vt:lpwstr>
  </property>
  <property fmtid="{D5CDD505-2E9C-101B-9397-08002B2CF9AE}" pid="41" name="AuthorIds_UIVersion_8">
    <vt:lpwstr>28</vt:lpwstr>
  </property>
  <property fmtid="{D5CDD505-2E9C-101B-9397-08002B2CF9AE}" pid="42" name="AuthorIds_UIVersion_10">
    <vt:lpwstr>28</vt:lpwstr>
  </property>
  <property fmtid="{D5CDD505-2E9C-101B-9397-08002B2CF9AE}" pid="43" name="AuthorIds_UIVersion_11">
    <vt:lpwstr>28</vt:lpwstr>
  </property>
  <property fmtid="{D5CDD505-2E9C-101B-9397-08002B2CF9AE}" pid="44" name="AuthorIds_UIVersion_15">
    <vt:lpwstr>28</vt:lpwstr>
  </property>
  <property fmtid="{D5CDD505-2E9C-101B-9397-08002B2CF9AE}" pid="45" name="AuthorIds_UIVersion_21">
    <vt:lpwstr>28</vt:lpwstr>
  </property>
  <property fmtid="{D5CDD505-2E9C-101B-9397-08002B2CF9AE}" pid="46" name="AuthorIds_UIVersion_25">
    <vt:lpwstr>28</vt:lpwstr>
  </property>
  <property fmtid="{D5CDD505-2E9C-101B-9397-08002B2CF9AE}" pid="47" name="AuthorIds_UIVersion_28">
    <vt:lpwstr>28</vt:lpwstr>
  </property>
  <property fmtid="{D5CDD505-2E9C-101B-9397-08002B2CF9AE}" pid="48" name="AuthorIds_UIVersion_29">
    <vt:lpwstr>28</vt:lpwstr>
  </property>
  <property fmtid="{D5CDD505-2E9C-101B-9397-08002B2CF9AE}" pid="49" name="AuthorIds_UIVersion_30">
    <vt:lpwstr>28</vt:lpwstr>
  </property>
  <property fmtid="{D5CDD505-2E9C-101B-9397-08002B2CF9AE}" pid="50" name="AuthorIds_UIVersion_31">
    <vt:lpwstr>28</vt:lpwstr>
  </property>
  <property fmtid="{D5CDD505-2E9C-101B-9397-08002B2CF9AE}" pid="51" name="AuthorIds_UIVersion_2">
    <vt:lpwstr>33</vt:lpwstr>
  </property>
  <property fmtid="{D5CDD505-2E9C-101B-9397-08002B2CF9AE}" pid="52" name="AuthorIds_UIVersion_3">
    <vt:lpwstr>33</vt:lpwstr>
  </property>
  <property fmtid="{D5CDD505-2E9C-101B-9397-08002B2CF9AE}" pid="53" name="AuthorIds_UIVersion_5">
    <vt:lpwstr>33</vt:lpwstr>
  </property>
  <property fmtid="{D5CDD505-2E9C-101B-9397-08002B2CF9AE}" pid="54" name="AuthorIds_UIVersion_13">
    <vt:lpwstr>47</vt:lpwstr>
  </property>
  <property fmtid="{D5CDD505-2E9C-101B-9397-08002B2CF9AE}" pid="55" name="AuthorIds_UIVersion_35">
    <vt:lpwstr>47</vt:lpwstr>
  </property>
  <property fmtid="{D5CDD505-2E9C-101B-9397-08002B2CF9AE}" pid="56" name="AuthorIds_UIVersion_39">
    <vt:lpwstr>47</vt:lpwstr>
  </property>
  <property fmtid="{D5CDD505-2E9C-101B-9397-08002B2CF9AE}" pid="57" name="AuthorIds_UIVersion_42">
    <vt:lpwstr>47</vt:lpwstr>
  </property>
</Properties>
</file>